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6"/>
    <p:restoredTop sz="94702"/>
  </p:normalViewPr>
  <p:slideViewPr>
    <p:cSldViewPr snapToGrid="0" snapToObjects="1">
      <p:cViewPr varScale="1">
        <p:scale>
          <a:sx n="59" d="100"/>
          <a:sy n="59" d="100"/>
        </p:scale>
        <p:origin x="16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35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74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17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76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71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4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6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7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27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6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1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משפטית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בארגון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תת־הרצאה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מקצועית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למנהלים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הבנת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מקורות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ס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יכונים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ודרכי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צמצום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חשיפה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8BB7A424-B6D0-3CA8-5DF5-88F8B5EFA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צמצום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חשיפה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משפטית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כלים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מעשיים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תיעוד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מסודר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החלטות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ותהליכים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הטמעת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פנימיים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ברורים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הדרכות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קבועות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ביצוע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ביקורות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ובקרות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תקופתיות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פנייה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לייעוץ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משפטי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במקרים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מתעוררים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D1186E65-3E9B-FA68-4907-F4AD4FED7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ביטוח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נושאי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משרה</a:t>
            </a:r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b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en-US" b="1" dirty="0">
                <a:latin typeface="David" panose="020E0502060401010101" pitchFamily="34" charset="-79"/>
                <a:cs typeface="David" panose="020E0502060401010101" pitchFamily="34" charset="-79"/>
              </a:rPr>
              <a:t>(D&amp;O)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מגן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מפני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תביעות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נגד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הבנת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מגבלות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הפוליסה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ומה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אינה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מכסה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הצורך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בהשלמות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ביטוח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בהתאם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לתחום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הפעילות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FD8F47D5-F06B-CECE-A7CD-07B1860DB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פסיקה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ישראלית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רלוונטית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מקרים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בהם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חויבו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עקב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רשלנות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פלילית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באירועי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בטיחות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הקפדה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תיעוד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כגורם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שהציל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מאחריות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חשיבות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בדיקות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ומעקב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שוטף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1958F549-1DC2-8874-6870-2E419A63B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סיכום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עקרונות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זהב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כתוב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קרה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פיקוח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רשות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שקיפות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הנהלה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ובעלי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תרבות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ארגונית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ציות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מונעת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04304277-70B6-8C0F-37BE-2A1BFCF2C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>
            <a:extLst>
              <a:ext uri="{FF2B5EF4-FFF2-40B4-BE49-F238E27FC236}">
                <a16:creationId xmlns:a16="http://schemas.microsoft.com/office/drawing/2014/main" id="{2B95B7EB-4C94-F533-AF40-0DD6545C8B28}"/>
              </a:ext>
            </a:extLst>
          </p:cNvPr>
          <p:cNvSpPr txBox="1">
            <a:spLocks/>
          </p:cNvSpPr>
          <p:nvPr/>
        </p:nvSpPr>
        <p:spPr>
          <a:xfrm>
            <a:off x="2819399" y="2849880"/>
            <a:ext cx="3505200" cy="188848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5200" dirty="0"/>
              <a:t>תודה רבה</a:t>
            </a:r>
            <a:r>
              <a:rPr lang="en-US" sz="5200" dirty="0"/>
              <a:t> </a:t>
            </a:r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DC215258-EE3A-DFB0-B902-6B561DB03257}"/>
              </a:ext>
            </a:extLst>
          </p:cNvPr>
          <p:cNvSpPr txBox="1">
            <a:spLocks/>
          </p:cNvSpPr>
          <p:nvPr/>
        </p:nvSpPr>
        <p:spPr>
          <a:xfrm>
            <a:off x="1955086" y="-684940"/>
            <a:ext cx="5233827" cy="188848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e-IL" sz="5200" dirty="0"/>
              <a:t>לייעוץ ויצירת כי קשר</a:t>
            </a:r>
            <a:endParaRPr lang="en-US" sz="5200" dirty="0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02AB078D-727D-4E4A-DAF1-5181A67E9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1582" y="1336716"/>
            <a:ext cx="4260834" cy="2603843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960F2D05-CA3D-CC4E-F83E-53B22B9D00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47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מהי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ניהולית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נחשב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'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אורגנו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'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הארגון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ופועל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בשם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התאגיד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משפטית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משתרעת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מעבר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להחלטות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עסקיות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חשוף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אזרחית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פלילית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ותאגידית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סיכונים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משפטיים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חלק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מתפקיד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המנהל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00B05C4D-2BDD-501E-CA44-B55645EBE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מקורות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האחריות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אזרחית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171" y="2015733"/>
            <a:ext cx="7078663" cy="3450613"/>
          </a:xfrm>
        </p:spPr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רשלנות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ניהולית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חוסר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פיקוח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קבלת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החלטות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בלתי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סבירות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שילוחית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למעשי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אך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קיימת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גם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הפרת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כלפי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צדדים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שלישיים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או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ספקים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חוזית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הפועל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בזדון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או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בחריגה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מסמכות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4178EADE-632C-13FD-DEE8-6263FAEA3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לפי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חוק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החברות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חובת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זהירות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687" y="2015733"/>
            <a:ext cx="6937148" cy="3450613"/>
          </a:xfrm>
        </p:spPr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חייב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לפעול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כמו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'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סביר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'</a:t>
            </a: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שקלול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מידע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קבלת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החלטות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מושכלת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ותיעוד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ההליך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הימנעות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מקבלת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החלטות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נמהרות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או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חסרות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בסיס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עובדתי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B994E118-5CCC-B78F-D058-BD2539C56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לפי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חוק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החברות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חובת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אמונים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איסור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ניגוד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עניינים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בכל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צורה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איסור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ניצול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הזדמנויות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עסקיות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החברה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גילוי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לדירקטוריון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נקיטת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פעולות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לטובת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החברה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בלבד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לטובת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באופן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D32B0CFA-C59E-17BF-B9B4-6464BBE27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פלילית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903" y="2015733"/>
            <a:ext cx="7186931" cy="3450613"/>
          </a:xfrm>
        </p:spPr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עשויים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להיחשב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'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אחראי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ם'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לעבירות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ארגוניות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תחומי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סיכון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בטיחות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בעבודה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איכות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הסביבה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מסים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הגבלים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עסקיים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דוקטרינת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'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אחראי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'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פיקוח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ואכיפה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בתוך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הארגון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מנהל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עלול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לשאת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גם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מעורבות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ישירה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6576CCC0-BA13-299A-6131-A3E51CB26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מנהלים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בדיני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עבודה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שמירה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המעסיק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ש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כר,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שעות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עבודה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זכויות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אישית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להפרות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מסוימות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לפי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פסיקה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טיפול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בפניות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ותלונות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הטרדה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מינית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ליצירת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סביבת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עבודה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בטוחה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ושוויונית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1095EF1B-A69F-F69C-295C-B35D9FF40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על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פרטיות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ואבטחת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מידע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אחריות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להטמעת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נהלי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אבטחת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מידע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ומניעת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דליפות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פיקוח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מערכות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מידע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ועמידה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ברגולציה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אירועי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אבטחת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מידע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ודיווח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לרשויות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חשיפה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לתביעות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ייצוגיות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בשל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שימוש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לא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חוקי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במידע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944BBE38-1B9C-102B-B22B-58639EFAC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תחומי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סיכון</a:t>
            </a:r>
            <a:r>
              <a:rPr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b="1" dirty="0" err="1">
                <a:latin typeface="David" panose="020E0502060401010101" pitchFamily="34" charset="-79"/>
                <a:cs typeface="David" panose="020E0502060401010101" pitchFamily="34" charset="-79"/>
              </a:rPr>
              <a:t>למנהלים</a:t>
            </a:r>
            <a:endParaRPr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חוסר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תיעוד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קושי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להוכיח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סבירות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בדיעבד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ניהול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לקוי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של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עובדים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וספקים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קיום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ביקורות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תקופתיות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העדר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נהלים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כתובים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או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אכיפתם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שימוש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במידע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חלקי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או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מוטעה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בקבלת</a:t>
            </a:r>
            <a:r>
              <a:rPr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sz="2400" dirty="0" err="1">
                <a:latin typeface="David" panose="020E0502060401010101" pitchFamily="34" charset="-79"/>
                <a:cs typeface="David" panose="020E0502060401010101" pitchFamily="34" charset="-79"/>
              </a:rPr>
              <a:t>החלטות</a:t>
            </a:r>
            <a:endParaRPr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D7A47462-55F6-BA97-467A-02E8FD0F0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236" y="4949608"/>
            <a:ext cx="2100556" cy="10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421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David</vt:lpstr>
      <vt:lpstr>Gill Sans MT</vt:lpstr>
      <vt:lpstr>Gallery</vt:lpstr>
      <vt:lpstr>אחריות משפטית של מנהל בארגון</vt:lpstr>
      <vt:lpstr>מהי אחריות ניהולית</vt:lpstr>
      <vt:lpstr> מקורות האחריות – אחריות אזרחית</vt:lpstr>
      <vt:lpstr>אחריות לפי חוק החברות – חובת זהירות</vt:lpstr>
      <vt:lpstr> אחריות לפי חוק החברות – חובת אמונים</vt:lpstr>
      <vt:lpstr>אחריות פלילית של מנהלים</vt:lpstr>
      <vt:lpstr>אחריות מנהלים בדיני עבודה</vt:lpstr>
      <vt:lpstr>אחריות על פרטיות ואבטחת מידע</vt:lpstr>
      <vt:lpstr>תחומי סיכון למנהלים</vt:lpstr>
      <vt:lpstr> צמצום חשיפה משפטית – כלים מעשיים</vt:lpstr>
      <vt:lpstr> ביטוח נושאי משרה  (D&amp;O)</vt:lpstr>
      <vt:lpstr>פסיקה ישראלית רלוונטית</vt:lpstr>
      <vt:lpstr> סיכום – עקרונות זהב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אחריות משפטית של מנהל בארגון</dc:title>
  <dc:subject/>
  <dc:creator>User</dc:creator>
  <cp:keywords/>
  <dc:description>generated using python-pptx</dc:description>
  <cp:lastModifiedBy>Maimon</cp:lastModifiedBy>
  <cp:revision>5</cp:revision>
  <dcterms:created xsi:type="dcterms:W3CDTF">2013-01-27T09:14:16Z</dcterms:created>
  <dcterms:modified xsi:type="dcterms:W3CDTF">2025-12-03T10:03:54Z</dcterms:modified>
  <cp:category/>
</cp:coreProperties>
</file>