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1636" r:id="rId4"/>
    <p:sldId id="1644" r:id="rId5"/>
    <p:sldId id="1695" r:id="rId6"/>
    <p:sldId id="1895" r:id="rId7"/>
    <p:sldId id="1888" r:id="rId8"/>
    <p:sldId id="1897" r:id="rId9"/>
    <p:sldId id="1896" r:id="rId10"/>
    <p:sldId id="1898" r:id="rId11"/>
    <p:sldId id="1893" r:id="rId12"/>
    <p:sldId id="317" r:id="rId13"/>
    <p:sldId id="1704" r:id="rId14"/>
    <p:sldId id="1705" r:id="rId15"/>
    <p:sldId id="3354" r:id="rId16"/>
    <p:sldId id="1692" r:id="rId17"/>
    <p:sldId id="1899" r:id="rId18"/>
    <p:sldId id="3363" r:id="rId19"/>
    <p:sldId id="1703" r:id="rId20"/>
    <p:sldId id="1650" r:id="rId21"/>
    <p:sldId id="1671" r:id="rId22"/>
    <p:sldId id="1882" r:id="rId23"/>
    <p:sldId id="1883" r:id="rId24"/>
    <p:sldId id="1643" r:id="rId25"/>
    <p:sldId id="1642" r:id="rId26"/>
    <p:sldId id="1708" r:id="rId27"/>
    <p:sldId id="1689" r:id="rId28"/>
    <p:sldId id="1682" r:id="rId29"/>
    <p:sldId id="1906" r:id="rId30"/>
    <p:sldId id="357" r:id="rId31"/>
    <p:sldId id="1646" r:id="rId32"/>
    <p:sldId id="3352" r:id="rId33"/>
    <p:sldId id="3353" r:id="rId34"/>
    <p:sldId id="1690" r:id="rId35"/>
    <p:sldId id="1710" r:id="rId36"/>
    <p:sldId id="1711" r:id="rId37"/>
    <p:sldId id="3349" r:id="rId38"/>
    <p:sldId id="3350" r:id="rId39"/>
    <p:sldId id="3359" r:id="rId40"/>
    <p:sldId id="3362" r:id="rId41"/>
    <p:sldId id="3360" r:id="rId42"/>
    <p:sldId id="3361" r:id="rId43"/>
    <p:sldId id="3356" r:id="rId44"/>
    <p:sldId id="366" r:id="rId45"/>
    <p:sldId id="1856" r:id="rId46"/>
    <p:sldId id="1732" r:id="rId47"/>
    <p:sldId id="1733" r:id="rId48"/>
    <p:sldId id="1734" r:id="rId49"/>
    <p:sldId id="1735" r:id="rId5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B26702"/>
    <a:srgbClr val="56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868DF-61BE-422D-BC90-8A7ED1C2C13A}" v="15" dt="2025-02-03T10:52:53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6" autoAdjust="0"/>
    <p:restoredTop sz="77451" autoAdjust="0"/>
  </p:normalViewPr>
  <p:slideViewPr>
    <p:cSldViewPr snapToGrid="0">
      <p:cViewPr varScale="1">
        <p:scale>
          <a:sx n="49" d="100"/>
          <a:sy n="49" d="100"/>
        </p:scale>
        <p:origin x="812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e Liraz" userId="614bc607-cceb-4ef0-a8e6-4200fa7e1603" providerId="ADAL" clId="{03C22AE8-24DD-4AA5-947A-76365B4112BB}"/>
    <pc:docChg chg="undo custSel addSld delSld modSld sldOrd">
      <pc:chgData name="Eliane Liraz" userId="614bc607-cceb-4ef0-a8e6-4200fa7e1603" providerId="ADAL" clId="{03C22AE8-24DD-4AA5-947A-76365B4112BB}" dt="2025-01-28T10:54:14.423" v="6321" actId="2696"/>
      <pc:docMkLst>
        <pc:docMk/>
      </pc:docMkLst>
      <pc:sldChg chg="modSp mod">
        <pc:chgData name="Eliane Liraz" userId="614bc607-cceb-4ef0-a8e6-4200fa7e1603" providerId="ADAL" clId="{03C22AE8-24DD-4AA5-947A-76365B4112BB}" dt="2025-01-11T12:14:45.097" v="6" actId="20577"/>
        <pc:sldMkLst>
          <pc:docMk/>
          <pc:sldMk cId="2652673350" sldId="256"/>
        </pc:sldMkLst>
        <pc:spChg chg="mod">
          <ac:chgData name="Eliane Liraz" userId="614bc607-cceb-4ef0-a8e6-4200fa7e1603" providerId="ADAL" clId="{03C22AE8-24DD-4AA5-947A-76365B4112BB}" dt="2025-01-11T12:14:45.097" v="6" actId="20577"/>
          <ac:spMkLst>
            <pc:docMk/>
            <pc:sldMk cId="2652673350" sldId="256"/>
            <ac:spMk id="2" creationId="{8521267F-71F9-6E14-F903-63CE2BF3B773}"/>
          </ac:spMkLst>
        </pc:spChg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1117899347" sldId="257"/>
        </pc:sldMkLst>
      </pc:sldChg>
      <pc:sldChg chg="del">
        <pc:chgData name="Eliane Liraz" userId="614bc607-cceb-4ef0-a8e6-4200fa7e1603" providerId="ADAL" clId="{03C22AE8-24DD-4AA5-947A-76365B4112BB}" dt="2025-01-11T19:14:24.378" v="308" actId="2696"/>
        <pc:sldMkLst>
          <pc:docMk/>
          <pc:sldMk cId="1024431057" sldId="262"/>
        </pc:sldMkLst>
      </pc:sldChg>
      <pc:sldChg chg="del">
        <pc:chgData name="Eliane Liraz" userId="614bc607-cceb-4ef0-a8e6-4200fa7e1603" providerId="ADAL" clId="{03C22AE8-24DD-4AA5-947A-76365B4112BB}" dt="2025-01-11T19:14:24.378" v="308" actId="2696"/>
        <pc:sldMkLst>
          <pc:docMk/>
          <pc:sldMk cId="111707069" sldId="264"/>
        </pc:sldMkLst>
      </pc:sldChg>
      <pc:sldChg chg="del">
        <pc:chgData name="Eliane Liraz" userId="614bc607-cceb-4ef0-a8e6-4200fa7e1603" providerId="ADAL" clId="{03C22AE8-24DD-4AA5-947A-76365B4112BB}" dt="2025-01-11T19:14:01.936" v="307" actId="2696"/>
        <pc:sldMkLst>
          <pc:docMk/>
          <pc:sldMk cId="2568559547" sldId="280"/>
        </pc:sldMkLst>
      </pc:sldChg>
      <pc:sldChg chg="del">
        <pc:chgData name="Eliane Liraz" userId="614bc607-cceb-4ef0-a8e6-4200fa7e1603" providerId="ADAL" clId="{03C22AE8-24DD-4AA5-947A-76365B4112BB}" dt="2025-01-18T13:12:15.271" v="3797" actId="2696"/>
        <pc:sldMkLst>
          <pc:docMk/>
          <pc:sldMk cId="135602496" sldId="286"/>
        </pc:sldMkLst>
      </pc:sldChg>
      <pc:sldChg chg="ord">
        <pc:chgData name="Eliane Liraz" userId="614bc607-cceb-4ef0-a8e6-4200fa7e1603" providerId="ADAL" clId="{03C22AE8-24DD-4AA5-947A-76365B4112BB}" dt="2025-01-18T13:35:06.151" v="3888"/>
        <pc:sldMkLst>
          <pc:docMk/>
          <pc:sldMk cId="1411841724" sldId="300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139004732" sldId="324"/>
        </pc:sldMkLst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2865193856" sldId="330"/>
        </pc:sldMkLst>
      </pc:sldChg>
      <pc:sldChg chg="add del">
        <pc:chgData name="Eliane Liraz" userId="614bc607-cceb-4ef0-a8e6-4200fa7e1603" providerId="ADAL" clId="{03C22AE8-24DD-4AA5-947A-76365B4112BB}" dt="2025-01-28T10:54:14.423" v="6321" actId="2696"/>
        <pc:sldMkLst>
          <pc:docMk/>
          <pc:sldMk cId="3097074028" sldId="339"/>
        </pc:sldMkLst>
      </pc:sldChg>
      <pc:sldChg chg="ord">
        <pc:chgData name="Eliane Liraz" userId="614bc607-cceb-4ef0-a8e6-4200fa7e1603" providerId="ADAL" clId="{03C22AE8-24DD-4AA5-947A-76365B4112BB}" dt="2025-01-18T08:50:29.397" v="1027"/>
        <pc:sldMkLst>
          <pc:docMk/>
          <pc:sldMk cId="1494170650" sldId="340"/>
        </pc:sldMkLst>
      </pc:sldChg>
      <pc:sldChg chg="addSp delSp modSp mod">
        <pc:chgData name="Eliane Liraz" userId="614bc607-cceb-4ef0-a8e6-4200fa7e1603" providerId="ADAL" clId="{03C22AE8-24DD-4AA5-947A-76365B4112BB}" dt="2025-01-28T10:41:32.479" v="6304" actId="255"/>
        <pc:sldMkLst>
          <pc:docMk/>
          <pc:sldMk cId="1121229757" sldId="357"/>
        </pc:sldMkLst>
        <pc:spChg chg="mod">
          <ac:chgData name="Eliane Liraz" userId="614bc607-cceb-4ef0-a8e6-4200fa7e1603" providerId="ADAL" clId="{03C22AE8-24DD-4AA5-947A-76365B4112BB}" dt="2025-01-28T10:41:32.479" v="6304" actId="255"/>
          <ac:spMkLst>
            <pc:docMk/>
            <pc:sldMk cId="1121229757" sldId="357"/>
            <ac:spMk id="7" creationId="{2CEED1B0-D55C-CD05-122D-43EEACA71663}"/>
          </ac:spMkLst>
        </pc:spChg>
        <pc:picChg chg="add del mod">
          <ac:chgData name="Eliane Liraz" userId="614bc607-cceb-4ef0-a8e6-4200fa7e1603" providerId="ADAL" clId="{03C22AE8-24DD-4AA5-947A-76365B4112BB}" dt="2025-01-25T13:17:16.389" v="6228" actId="1076"/>
          <ac:picMkLst>
            <pc:docMk/>
            <pc:sldMk cId="1121229757" sldId="357"/>
            <ac:picMk id="5" creationId="{8EC22368-A2F6-67A6-6E3E-18B7398B99A8}"/>
          </ac:picMkLst>
        </pc:picChg>
      </pc:sldChg>
      <pc:sldChg chg="modSp">
        <pc:chgData name="Eliane Liraz" userId="614bc607-cceb-4ef0-a8e6-4200fa7e1603" providerId="ADAL" clId="{03C22AE8-24DD-4AA5-947A-76365B4112BB}" dt="2025-01-18T13:17:30.475" v="3820"/>
        <pc:sldMkLst>
          <pc:docMk/>
          <pc:sldMk cId="4206136743" sldId="366"/>
        </pc:sldMkLst>
        <pc:picChg chg="mod">
          <ac:chgData name="Eliane Liraz" userId="614bc607-cceb-4ef0-a8e6-4200fa7e1603" providerId="ADAL" clId="{03C22AE8-24DD-4AA5-947A-76365B4112BB}" dt="2025-01-18T13:17:30.475" v="3820"/>
          <ac:picMkLst>
            <pc:docMk/>
            <pc:sldMk cId="4206136743" sldId="366"/>
            <ac:picMk id="3" creationId="{A19FE018-0D71-E864-35A8-ABFC5CF3EB69}"/>
          </ac:picMkLst>
        </pc:picChg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003196701" sldId="373"/>
        </pc:sldMkLst>
      </pc:sldChg>
      <pc:sldChg chg="del">
        <pc:chgData name="Eliane Liraz" userId="614bc607-cceb-4ef0-a8e6-4200fa7e1603" providerId="ADAL" clId="{03C22AE8-24DD-4AA5-947A-76365B4112BB}" dt="2025-01-18T13:12:15.271" v="3797" actId="2696"/>
        <pc:sldMkLst>
          <pc:docMk/>
          <pc:sldMk cId="1948146346" sldId="374"/>
        </pc:sldMkLst>
      </pc:sldChg>
      <pc:sldChg chg="add del">
        <pc:chgData name="Eliane Liraz" userId="614bc607-cceb-4ef0-a8e6-4200fa7e1603" providerId="ADAL" clId="{03C22AE8-24DD-4AA5-947A-76365B4112BB}" dt="2025-01-28T10:54:14.423" v="6321" actId="2696"/>
        <pc:sldMkLst>
          <pc:docMk/>
          <pc:sldMk cId="3811378721" sldId="376"/>
        </pc:sldMkLst>
      </pc:sldChg>
      <pc:sldChg chg="del">
        <pc:chgData name="Eliane Liraz" userId="614bc607-cceb-4ef0-a8e6-4200fa7e1603" providerId="ADAL" clId="{03C22AE8-24DD-4AA5-947A-76365B4112BB}" dt="2025-01-18T13:12:15.271" v="3797" actId="2696"/>
        <pc:sldMkLst>
          <pc:docMk/>
          <pc:sldMk cId="2566619292" sldId="379"/>
        </pc:sldMkLst>
      </pc:sldChg>
      <pc:sldChg chg="mod modShow">
        <pc:chgData name="Eliane Liraz" userId="614bc607-cceb-4ef0-a8e6-4200fa7e1603" providerId="ADAL" clId="{03C22AE8-24DD-4AA5-947A-76365B4112BB}" dt="2025-01-18T13:26:21.540" v="3829" actId="729"/>
        <pc:sldMkLst>
          <pc:docMk/>
          <pc:sldMk cId="285138129" sldId="380"/>
        </pc:sldMkLst>
      </pc:sldChg>
      <pc:sldChg chg="del">
        <pc:chgData name="Eliane Liraz" userId="614bc607-cceb-4ef0-a8e6-4200fa7e1603" providerId="ADAL" clId="{03C22AE8-24DD-4AA5-947A-76365B4112BB}" dt="2025-01-18T13:12:02.019" v="3795" actId="2696"/>
        <pc:sldMkLst>
          <pc:docMk/>
          <pc:sldMk cId="3737999611" sldId="381"/>
        </pc:sldMkLst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1957781952" sldId="402"/>
        </pc:sldMkLst>
      </pc:sldChg>
      <pc:sldChg chg="del">
        <pc:chgData name="Eliane Liraz" userId="614bc607-cceb-4ef0-a8e6-4200fa7e1603" providerId="ADAL" clId="{03C22AE8-24DD-4AA5-947A-76365B4112BB}" dt="2025-01-28T10:53:04.441" v="6320" actId="2696"/>
        <pc:sldMkLst>
          <pc:docMk/>
          <pc:sldMk cId="1710360961" sldId="481"/>
        </pc:sldMkLst>
      </pc:sldChg>
      <pc:sldChg chg="modSp">
        <pc:chgData name="Eliane Liraz" userId="614bc607-cceb-4ef0-a8e6-4200fa7e1603" providerId="ADAL" clId="{03C22AE8-24DD-4AA5-947A-76365B4112BB}" dt="2025-01-25T09:05:43.639" v="4904" actId="6549"/>
        <pc:sldMkLst>
          <pc:docMk/>
          <pc:sldMk cId="2440766272" sldId="484"/>
        </pc:sldMkLst>
        <pc:spChg chg="mod">
          <ac:chgData name="Eliane Liraz" userId="614bc607-cceb-4ef0-a8e6-4200fa7e1603" providerId="ADAL" clId="{03C22AE8-24DD-4AA5-947A-76365B4112BB}" dt="2025-01-25T09:05:43.639" v="4904" actId="6549"/>
          <ac:spMkLst>
            <pc:docMk/>
            <pc:sldMk cId="2440766272" sldId="484"/>
            <ac:spMk id="4" creationId="{DDB3A90D-CF29-1E75-7A45-EC93E545CE6C}"/>
          </ac:spMkLst>
        </pc:spChg>
      </pc:sldChg>
      <pc:sldChg chg="modSp mod">
        <pc:chgData name="Eliane Liraz" userId="614bc607-cceb-4ef0-a8e6-4200fa7e1603" providerId="ADAL" clId="{03C22AE8-24DD-4AA5-947A-76365B4112BB}" dt="2025-01-25T13:24:23.942" v="6275" actId="20577"/>
        <pc:sldMkLst>
          <pc:docMk/>
          <pc:sldMk cId="1506962095" sldId="487"/>
        </pc:sldMkLst>
        <pc:spChg chg="mod">
          <ac:chgData name="Eliane Liraz" userId="614bc607-cceb-4ef0-a8e6-4200fa7e1603" providerId="ADAL" clId="{03C22AE8-24DD-4AA5-947A-76365B4112BB}" dt="2025-01-25T13:24:23.942" v="6275" actId="20577"/>
          <ac:spMkLst>
            <pc:docMk/>
            <pc:sldMk cId="1506962095" sldId="487"/>
            <ac:spMk id="4" creationId="{DDB3A90D-CF29-1E75-7A45-EC93E545CE6C}"/>
          </ac:spMkLst>
        </pc:spChg>
      </pc:sldChg>
      <pc:sldChg chg="modSp mod">
        <pc:chgData name="Eliane Liraz" userId="614bc607-cceb-4ef0-a8e6-4200fa7e1603" providerId="ADAL" clId="{03C22AE8-24DD-4AA5-947A-76365B4112BB}" dt="2025-01-18T13:27:34.754" v="3847" actId="1076"/>
        <pc:sldMkLst>
          <pc:docMk/>
          <pc:sldMk cId="3393593952" sldId="490"/>
        </pc:sldMkLst>
        <pc:spChg chg="mod">
          <ac:chgData name="Eliane Liraz" userId="614bc607-cceb-4ef0-a8e6-4200fa7e1603" providerId="ADAL" clId="{03C22AE8-24DD-4AA5-947A-76365B4112BB}" dt="2025-01-18T13:27:33.203" v="3846" actId="1035"/>
          <ac:spMkLst>
            <pc:docMk/>
            <pc:sldMk cId="3393593952" sldId="490"/>
            <ac:spMk id="2" creationId="{5868A71B-6892-1795-524B-3B92D1BE136E}"/>
          </ac:spMkLst>
        </pc:spChg>
        <pc:picChg chg="mod">
          <ac:chgData name="Eliane Liraz" userId="614bc607-cceb-4ef0-a8e6-4200fa7e1603" providerId="ADAL" clId="{03C22AE8-24DD-4AA5-947A-76365B4112BB}" dt="2025-01-18T13:27:34.754" v="3847" actId="1076"/>
          <ac:picMkLst>
            <pc:docMk/>
            <pc:sldMk cId="3393593952" sldId="490"/>
            <ac:picMk id="1026" creationId="{5C638AD0-D40E-CF33-839C-0A5763FADDC5}"/>
          </ac:picMkLst>
        </pc:picChg>
      </pc:sldChg>
      <pc:sldChg chg="del">
        <pc:chgData name="Eliane Liraz" userId="614bc607-cceb-4ef0-a8e6-4200fa7e1603" providerId="ADAL" clId="{03C22AE8-24DD-4AA5-947A-76365B4112BB}" dt="2025-01-28T10:53:04.441" v="6320" actId="2696"/>
        <pc:sldMkLst>
          <pc:docMk/>
          <pc:sldMk cId="3502837466" sldId="493"/>
        </pc:sldMkLst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578093730" sldId="502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435245031" sldId="520"/>
        </pc:sldMkLst>
      </pc:sldChg>
      <pc:sldChg chg="del">
        <pc:chgData name="Eliane Liraz" userId="614bc607-cceb-4ef0-a8e6-4200fa7e1603" providerId="ADAL" clId="{03C22AE8-24DD-4AA5-947A-76365B4112BB}" dt="2025-01-18T13:12:24.906" v="3801" actId="2696"/>
        <pc:sldMkLst>
          <pc:docMk/>
          <pc:sldMk cId="1808276663" sldId="521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116305119" sldId="522"/>
        </pc:sldMkLst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151807787" sldId="526"/>
        </pc:sldMkLst>
      </pc:sldChg>
      <pc:sldChg chg="delSp">
        <pc:chgData name="Eliane Liraz" userId="614bc607-cceb-4ef0-a8e6-4200fa7e1603" providerId="ADAL" clId="{03C22AE8-24DD-4AA5-947A-76365B4112BB}" dt="2025-01-25T08:05:48.509" v="3921" actId="478"/>
        <pc:sldMkLst>
          <pc:docMk/>
          <pc:sldMk cId="2960606447" sldId="526"/>
        </pc:sldMkLst>
      </pc:sldChg>
      <pc:sldChg chg="del">
        <pc:chgData name="Eliane Liraz" userId="614bc607-cceb-4ef0-a8e6-4200fa7e1603" providerId="ADAL" clId="{03C22AE8-24DD-4AA5-947A-76365B4112BB}" dt="2025-01-11T19:14:58.778" v="310" actId="2696"/>
        <pc:sldMkLst>
          <pc:docMk/>
          <pc:sldMk cId="1191634701" sldId="529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150774385" sldId="530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662335223" sldId="531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733596396" sldId="536"/>
        </pc:sldMkLst>
      </pc:sldChg>
      <pc:sldChg chg="del">
        <pc:chgData name="Eliane Liraz" userId="614bc607-cceb-4ef0-a8e6-4200fa7e1603" providerId="ADAL" clId="{03C22AE8-24DD-4AA5-947A-76365B4112BB}" dt="2025-01-11T19:14:24.378" v="308" actId="2696"/>
        <pc:sldMkLst>
          <pc:docMk/>
          <pc:sldMk cId="1976445567" sldId="538"/>
        </pc:sldMkLst>
      </pc:sldChg>
      <pc:sldChg chg="del">
        <pc:chgData name="Eliane Liraz" userId="614bc607-cceb-4ef0-a8e6-4200fa7e1603" providerId="ADAL" clId="{03C22AE8-24DD-4AA5-947A-76365B4112BB}" dt="2025-01-11T19:14:24.378" v="308" actId="2696"/>
        <pc:sldMkLst>
          <pc:docMk/>
          <pc:sldMk cId="1193722922" sldId="539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681874652" sldId="552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1629956839" sldId="556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879721800" sldId="560"/>
        </pc:sldMkLst>
      </pc:sldChg>
      <pc:sldChg chg="del ord">
        <pc:chgData name="Eliane Liraz" userId="614bc607-cceb-4ef0-a8e6-4200fa7e1603" providerId="ADAL" clId="{03C22AE8-24DD-4AA5-947A-76365B4112BB}" dt="2025-01-25T08:05:56.148" v="3922" actId="2696"/>
        <pc:sldMkLst>
          <pc:docMk/>
          <pc:sldMk cId="3390210567" sldId="877"/>
        </pc:sldMkLst>
      </pc:sldChg>
      <pc:sldChg chg="del ord">
        <pc:chgData name="Eliane Liraz" userId="614bc607-cceb-4ef0-a8e6-4200fa7e1603" providerId="ADAL" clId="{03C22AE8-24DD-4AA5-947A-76365B4112BB}" dt="2025-01-18T09:14:19.739" v="1594" actId="2696"/>
        <pc:sldMkLst>
          <pc:docMk/>
          <pc:sldMk cId="1963334128" sldId="882"/>
        </pc:sldMkLst>
      </pc:sldChg>
      <pc:sldChg chg="ord">
        <pc:chgData name="Eliane Liraz" userId="614bc607-cceb-4ef0-a8e6-4200fa7e1603" providerId="ADAL" clId="{03C22AE8-24DD-4AA5-947A-76365B4112BB}" dt="2025-01-18T09:21:07.579" v="1764"/>
        <pc:sldMkLst>
          <pc:docMk/>
          <pc:sldMk cId="3141332289" sldId="885"/>
        </pc:sldMkLst>
      </pc:sldChg>
      <pc:sldChg chg="ord">
        <pc:chgData name="Eliane Liraz" userId="614bc607-cceb-4ef0-a8e6-4200fa7e1603" providerId="ADAL" clId="{03C22AE8-24DD-4AA5-947A-76365B4112BB}" dt="2025-01-18T09:21:33.098" v="1771"/>
        <pc:sldMkLst>
          <pc:docMk/>
          <pc:sldMk cId="1056602790" sldId="886"/>
        </pc:sldMkLst>
      </pc:sldChg>
      <pc:sldChg chg="mod modShow">
        <pc:chgData name="Eliane Liraz" userId="614bc607-cceb-4ef0-a8e6-4200fa7e1603" providerId="ADAL" clId="{03C22AE8-24DD-4AA5-947A-76365B4112BB}" dt="2025-01-18T13:26:21.540" v="3829" actId="729"/>
        <pc:sldMkLst>
          <pc:docMk/>
          <pc:sldMk cId="3395654629" sldId="1610"/>
        </pc:sldMkLst>
      </pc:sldChg>
      <pc:sldChg chg="mod modShow">
        <pc:chgData name="Eliane Liraz" userId="614bc607-cceb-4ef0-a8e6-4200fa7e1603" providerId="ADAL" clId="{03C22AE8-24DD-4AA5-947A-76365B4112BB}" dt="2025-01-18T13:26:21.540" v="3829" actId="729"/>
        <pc:sldMkLst>
          <pc:docMk/>
          <pc:sldMk cId="4115994577" sldId="1612"/>
        </pc:sldMkLst>
      </pc:sldChg>
      <pc:sldChg chg="del">
        <pc:chgData name="Eliane Liraz" userId="614bc607-cceb-4ef0-a8e6-4200fa7e1603" providerId="ADAL" clId="{03C22AE8-24DD-4AA5-947A-76365B4112BB}" dt="2025-01-18T13:12:15.271" v="3797" actId="2696"/>
        <pc:sldMkLst>
          <pc:docMk/>
          <pc:sldMk cId="1665210511" sldId="1613"/>
        </pc:sldMkLst>
      </pc:sldChg>
      <pc:sldChg chg="ord">
        <pc:chgData name="Eliane Liraz" userId="614bc607-cceb-4ef0-a8e6-4200fa7e1603" providerId="ADAL" clId="{03C22AE8-24DD-4AA5-947A-76365B4112BB}" dt="2025-01-18T08:50:29.397" v="1027"/>
        <pc:sldMkLst>
          <pc:docMk/>
          <pc:sldMk cId="4226564510" sldId="1614"/>
        </pc:sldMkLst>
      </pc:sldChg>
      <pc:sldChg chg="addSp delSp modSp mod modAnim">
        <pc:chgData name="Eliane Liraz" userId="614bc607-cceb-4ef0-a8e6-4200fa7e1603" providerId="ADAL" clId="{03C22AE8-24DD-4AA5-947A-76365B4112BB}" dt="2025-01-25T07:52:48.157" v="3889" actId="1076"/>
        <pc:sldMkLst>
          <pc:docMk/>
          <pc:sldMk cId="1522335983" sldId="1636"/>
        </pc:sldMkLst>
        <pc:spChg chg="mod">
          <ac:chgData name="Eliane Liraz" userId="614bc607-cceb-4ef0-a8e6-4200fa7e1603" providerId="ADAL" clId="{03C22AE8-24DD-4AA5-947A-76365B4112BB}" dt="2025-01-11T12:18:27.637" v="32" actId="255"/>
          <ac:spMkLst>
            <pc:docMk/>
            <pc:sldMk cId="1522335983" sldId="1636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18T12:23:15.832" v="2988" actId="6549"/>
          <ac:spMkLst>
            <pc:docMk/>
            <pc:sldMk cId="1522335983" sldId="1636"/>
            <ac:spMk id="3" creationId="{C737AD64-79D0-1D7F-000E-D89A09FACD56}"/>
          </ac:spMkLst>
        </pc:spChg>
        <pc:picChg chg="mod">
          <ac:chgData name="Eliane Liraz" userId="614bc607-cceb-4ef0-a8e6-4200fa7e1603" providerId="ADAL" clId="{03C22AE8-24DD-4AA5-947A-76365B4112BB}" dt="2025-01-11T18:56:54.886" v="130" actId="1076"/>
          <ac:picMkLst>
            <pc:docMk/>
            <pc:sldMk cId="1522335983" sldId="1636"/>
            <ac:picMk id="5" creationId="{BC3F0E69-8FD5-F8E3-1522-4D9B16C90725}"/>
          </ac:picMkLst>
        </pc:picChg>
        <pc:picChg chg="mod">
          <ac:chgData name="Eliane Liraz" userId="614bc607-cceb-4ef0-a8e6-4200fa7e1603" providerId="ADAL" clId="{03C22AE8-24DD-4AA5-947A-76365B4112BB}" dt="2025-01-11T18:56:59.136" v="132" actId="1076"/>
          <ac:picMkLst>
            <pc:docMk/>
            <pc:sldMk cId="1522335983" sldId="1636"/>
            <ac:picMk id="7" creationId="{15D5D4F3-F4F2-BC22-1D72-6541D617ED71}"/>
          </ac:picMkLst>
        </pc:picChg>
        <pc:picChg chg="mod">
          <ac:chgData name="Eliane Liraz" userId="614bc607-cceb-4ef0-a8e6-4200fa7e1603" providerId="ADAL" clId="{03C22AE8-24DD-4AA5-947A-76365B4112BB}" dt="2025-01-11T18:56:57.500" v="131" actId="1076"/>
          <ac:picMkLst>
            <pc:docMk/>
            <pc:sldMk cId="1522335983" sldId="1636"/>
            <ac:picMk id="1028" creationId="{E82EDE85-1E7E-1CD0-6B1C-C21F300E9084}"/>
          </ac:picMkLst>
        </pc:picChg>
        <pc:picChg chg="mod">
          <ac:chgData name="Eliane Liraz" userId="614bc607-cceb-4ef0-a8e6-4200fa7e1603" providerId="ADAL" clId="{03C22AE8-24DD-4AA5-947A-76365B4112BB}" dt="2025-01-25T07:52:48.157" v="3889" actId="1076"/>
          <ac:picMkLst>
            <pc:docMk/>
            <pc:sldMk cId="1522335983" sldId="1636"/>
            <ac:picMk id="1030" creationId="{B46C0076-9A0C-7550-639F-1E45FF66F889}"/>
          </ac:picMkLst>
        </pc:picChg>
      </pc:sldChg>
      <pc:sldChg chg="modSp mod">
        <pc:chgData name="Eliane Liraz" userId="614bc607-cceb-4ef0-a8e6-4200fa7e1603" providerId="ADAL" clId="{03C22AE8-24DD-4AA5-947A-76365B4112BB}" dt="2025-01-25T08:44:08.705" v="4844" actId="13926"/>
        <pc:sldMkLst>
          <pc:docMk/>
          <pc:sldMk cId="1110544808" sldId="1642"/>
        </pc:sldMkLst>
        <pc:spChg chg="mod">
          <ac:chgData name="Eliane Liraz" userId="614bc607-cceb-4ef0-a8e6-4200fa7e1603" providerId="ADAL" clId="{03C22AE8-24DD-4AA5-947A-76365B4112BB}" dt="2025-01-25T08:44:08.705" v="4844" actId="13926"/>
          <ac:spMkLst>
            <pc:docMk/>
            <pc:sldMk cId="1110544808" sldId="1642"/>
            <ac:spMk id="5" creationId="{225A8433-71E0-93AB-1A18-1DC069EE47AD}"/>
          </ac:spMkLst>
        </pc:spChg>
      </pc:sldChg>
      <pc:sldChg chg="modSp mod">
        <pc:chgData name="Eliane Liraz" userId="614bc607-cceb-4ef0-a8e6-4200fa7e1603" providerId="ADAL" clId="{03C22AE8-24DD-4AA5-947A-76365B4112BB}" dt="2025-01-18T11:58:24.788" v="2875" actId="20577"/>
        <pc:sldMkLst>
          <pc:docMk/>
          <pc:sldMk cId="2913690307" sldId="1643"/>
        </pc:sldMkLst>
        <pc:spChg chg="mod">
          <ac:chgData name="Eliane Liraz" userId="614bc607-cceb-4ef0-a8e6-4200fa7e1603" providerId="ADAL" clId="{03C22AE8-24DD-4AA5-947A-76365B4112BB}" dt="2025-01-11T19:08:07.567" v="252" actId="1035"/>
          <ac:spMkLst>
            <pc:docMk/>
            <pc:sldMk cId="2913690307" sldId="1643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18T11:58:24.788" v="2875" actId="20577"/>
          <ac:spMkLst>
            <pc:docMk/>
            <pc:sldMk cId="2913690307" sldId="1643"/>
            <ac:spMk id="9" creationId="{01273A97-3549-DA09-CE79-FB46ADF1731C}"/>
          </ac:spMkLst>
        </pc:spChg>
        <pc:picChg chg="mod">
          <ac:chgData name="Eliane Liraz" userId="614bc607-cceb-4ef0-a8e6-4200fa7e1603" providerId="ADAL" clId="{03C22AE8-24DD-4AA5-947A-76365B4112BB}" dt="2025-01-11T19:08:04.666" v="237" actId="1076"/>
          <ac:picMkLst>
            <pc:docMk/>
            <pc:sldMk cId="2913690307" sldId="1643"/>
            <ac:picMk id="3" creationId="{762FB35B-9B3C-7A33-128C-DD0E42BBD990}"/>
          </ac:picMkLst>
        </pc:picChg>
        <pc:picChg chg="mod">
          <ac:chgData name="Eliane Liraz" userId="614bc607-cceb-4ef0-a8e6-4200fa7e1603" providerId="ADAL" clId="{03C22AE8-24DD-4AA5-947A-76365B4112BB}" dt="2025-01-11T19:08:02.321" v="236" actId="1076"/>
          <ac:picMkLst>
            <pc:docMk/>
            <pc:sldMk cId="2913690307" sldId="1643"/>
            <ac:picMk id="4" creationId="{44D05483-6A33-7181-F8D6-C810A6B27CCA}"/>
          </ac:picMkLst>
        </pc:picChg>
      </pc:sldChg>
      <pc:sldChg chg="modSp mod">
        <pc:chgData name="Eliane Liraz" userId="614bc607-cceb-4ef0-a8e6-4200fa7e1603" providerId="ADAL" clId="{03C22AE8-24DD-4AA5-947A-76365B4112BB}" dt="2025-01-18T08:43:33.503" v="984" actId="14100"/>
        <pc:sldMkLst>
          <pc:docMk/>
          <pc:sldMk cId="3321284629" sldId="1644"/>
        </pc:sldMkLst>
        <pc:picChg chg="mod">
          <ac:chgData name="Eliane Liraz" userId="614bc607-cceb-4ef0-a8e6-4200fa7e1603" providerId="ADAL" clId="{03C22AE8-24DD-4AA5-947A-76365B4112BB}" dt="2025-01-18T08:43:33.503" v="984" actId="14100"/>
          <ac:picMkLst>
            <pc:docMk/>
            <pc:sldMk cId="3321284629" sldId="1644"/>
            <ac:picMk id="30" creationId="{0D93E833-CFF5-06EA-7C91-A4C04794B043}"/>
          </ac:picMkLst>
        </pc:picChg>
      </pc:sldChg>
      <pc:sldChg chg="addSp delSp modSp mod">
        <pc:chgData name="Eliane Liraz" userId="614bc607-cceb-4ef0-a8e6-4200fa7e1603" providerId="ADAL" clId="{03C22AE8-24DD-4AA5-947A-76365B4112BB}" dt="2025-01-25T08:45:44.418" v="4845" actId="13926"/>
        <pc:sldMkLst>
          <pc:docMk/>
          <pc:sldMk cId="3731329274" sldId="1646"/>
        </pc:sldMkLst>
        <pc:spChg chg="mod">
          <ac:chgData name="Eliane Liraz" userId="614bc607-cceb-4ef0-a8e6-4200fa7e1603" providerId="ADAL" clId="{03C22AE8-24DD-4AA5-947A-76365B4112BB}" dt="2025-01-18T12:24:39.614" v="3040" actId="255"/>
          <ac:spMkLst>
            <pc:docMk/>
            <pc:sldMk cId="3731329274" sldId="1646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25T08:45:44.418" v="4845" actId="13926"/>
          <ac:spMkLst>
            <pc:docMk/>
            <pc:sldMk cId="3731329274" sldId="1646"/>
            <ac:spMk id="15" creationId="{D8A63CCA-19FA-709B-DAA4-F4B13998AE5D}"/>
          </ac:spMkLst>
        </pc:spChg>
        <pc:picChg chg="add mod">
          <ac:chgData name="Eliane Liraz" userId="614bc607-cceb-4ef0-a8e6-4200fa7e1603" providerId="ADAL" clId="{03C22AE8-24DD-4AA5-947A-76365B4112BB}" dt="2025-01-18T12:22:24.726" v="2982" actId="1076"/>
          <ac:picMkLst>
            <pc:docMk/>
            <pc:sldMk cId="3731329274" sldId="1646"/>
            <ac:picMk id="3" creationId="{C1FF64B9-3960-D6C8-33E2-3D69EF717DD3}"/>
          </ac:picMkLst>
        </pc:picChg>
      </pc:sldChg>
      <pc:sldChg chg="modSp mod">
        <pc:chgData name="Eliane Liraz" userId="614bc607-cceb-4ef0-a8e6-4200fa7e1603" providerId="ADAL" clId="{03C22AE8-24DD-4AA5-947A-76365B4112BB}" dt="2025-01-18T11:56:15.471" v="2832" actId="6549"/>
        <pc:sldMkLst>
          <pc:docMk/>
          <pc:sldMk cId="2968979376" sldId="1650"/>
        </pc:sldMkLst>
        <pc:spChg chg="mod">
          <ac:chgData name="Eliane Liraz" userId="614bc607-cceb-4ef0-a8e6-4200fa7e1603" providerId="ADAL" clId="{03C22AE8-24DD-4AA5-947A-76365B4112BB}" dt="2025-01-18T10:42:30.421" v="2777" actId="1036"/>
          <ac:spMkLst>
            <pc:docMk/>
            <pc:sldMk cId="2968979376" sldId="1650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18T11:56:15.471" v="2832" actId="6549"/>
          <ac:spMkLst>
            <pc:docMk/>
            <pc:sldMk cId="2968979376" sldId="1650"/>
            <ac:spMk id="5" creationId="{0CE01318-0F10-8DDD-199F-2A6A98E56FFB}"/>
          </ac:spMkLst>
        </pc:spChg>
      </pc:sldChg>
      <pc:sldChg chg="modSp mod">
        <pc:chgData name="Eliane Liraz" userId="614bc607-cceb-4ef0-a8e6-4200fa7e1603" providerId="ADAL" clId="{03C22AE8-24DD-4AA5-947A-76365B4112BB}" dt="2025-01-11T19:07:36.144" v="235" actId="1035"/>
        <pc:sldMkLst>
          <pc:docMk/>
          <pc:sldMk cId="4091242336" sldId="1671"/>
        </pc:sldMkLst>
        <pc:spChg chg="mod">
          <ac:chgData name="Eliane Liraz" userId="614bc607-cceb-4ef0-a8e6-4200fa7e1603" providerId="ADAL" clId="{03C22AE8-24DD-4AA5-947A-76365B4112BB}" dt="2025-01-11T19:07:32.881" v="226" actId="1035"/>
          <ac:spMkLst>
            <pc:docMk/>
            <pc:sldMk cId="4091242336" sldId="1671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11T19:07:36.144" v="235" actId="1035"/>
          <ac:spMkLst>
            <pc:docMk/>
            <pc:sldMk cId="4091242336" sldId="1671"/>
            <ac:spMk id="9" creationId="{EAB6F6A7-0882-435D-0B33-9BBA1A7E095B}"/>
          </ac:spMkLst>
        </pc:spChg>
      </pc:sldChg>
      <pc:sldChg chg="modSp">
        <pc:chgData name="Eliane Liraz" userId="614bc607-cceb-4ef0-a8e6-4200fa7e1603" providerId="ADAL" clId="{03C22AE8-24DD-4AA5-947A-76365B4112BB}" dt="2025-01-28T10:40:50.176" v="6301" actId="20577"/>
        <pc:sldMkLst>
          <pc:docMk/>
          <pc:sldMk cId="2042707420" sldId="1678"/>
        </pc:sldMkLst>
        <pc:spChg chg="mod">
          <ac:chgData name="Eliane Liraz" userId="614bc607-cceb-4ef0-a8e6-4200fa7e1603" providerId="ADAL" clId="{03C22AE8-24DD-4AA5-947A-76365B4112BB}" dt="2025-01-28T10:40:50.176" v="6301" actId="20577"/>
          <ac:spMkLst>
            <pc:docMk/>
            <pc:sldMk cId="2042707420" sldId="1678"/>
            <ac:spMk id="3" creationId="{BB2F073D-9CDF-EC66-8E3C-043BAA921FF2}"/>
          </ac:spMkLst>
        </pc:spChg>
      </pc:sldChg>
      <pc:sldChg chg="del ord">
        <pc:chgData name="Eliane Liraz" userId="614bc607-cceb-4ef0-a8e6-4200fa7e1603" providerId="ADAL" clId="{03C22AE8-24DD-4AA5-947A-76365B4112BB}" dt="2025-01-18T12:13:40.905" v="2928" actId="2696"/>
        <pc:sldMkLst>
          <pc:docMk/>
          <pc:sldMk cId="2429024351" sldId="1679"/>
        </pc:sldMkLst>
      </pc:sldChg>
      <pc:sldChg chg="delSp modSp del mod modAnim">
        <pc:chgData name="Eliane Liraz" userId="614bc607-cceb-4ef0-a8e6-4200fa7e1603" providerId="ADAL" clId="{03C22AE8-24DD-4AA5-947A-76365B4112BB}" dt="2025-01-18T12:12:18.725" v="2916" actId="2696"/>
        <pc:sldMkLst>
          <pc:docMk/>
          <pc:sldMk cId="3381298966" sldId="1681"/>
        </pc:sldMkLst>
      </pc:sldChg>
      <pc:sldChg chg="ord">
        <pc:chgData name="Eliane Liraz" userId="614bc607-cceb-4ef0-a8e6-4200fa7e1603" providerId="ADAL" clId="{03C22AE8-24DD-4AA5-947A-76365B4112BB}" dt="2025-01-18T12:12:27.181" v="2918"/>
        <pc:sldMkLst>
          <pc:docMk/>
          <pc:sldMk cId="3991730595" sldId="1682"/>
        </pc:sldMkLst>
      </pc:sldChg>
      <pc:sldChg chg="ord">
        <pc:chgData name="Eliane Liraz" userId="614bc607-cceb-4ef0-a8e6-4200fa7e1603" providerId="ADAL" clId="{03C22AE8-24DD-4AA5-947A-76365B4112BB}" dt="2025-01-18T12:12:30.663" v="2920"/>
        <pc:sldMkLst>
          <pc:docMk/>
          <pc:sldMk cId="1833222146" sldId="1683"/>
        </pc:sldMkLst>
      </pc:sldChg>
      <pc:sldChg chg="mod modShow">
        <pc:chgData name="Eliane Liraz" userId="614bc607-cceb-4ef0-a8e6-4200fa7e1603" providerId="ADAL" clId="{03C22AE8-24DD-4AA5-947A-76365B4112BB}" dt="2025-01-11T19:09:38.715" v="300" actId="729"/>
        <pc:sldMkLst>
          <pc:docMk/>
          <pc:sldMk cId="1943839035" sldId="1685"/>
        </pc:sldMkLst>
      </pc:sldChg>
      <pc:sldChg chg="delSp mod">
        <pc:chgData name="Eliane Liraz" userId="614bc607-cceb-4ef0-a8e6-4200fa7e1603" providerId="ADAL" clId="{03C22AE8-24DD-4AA5-947A-76365B4112BB}" dt="2025-01-18T12:11:41.799" v="2909" actId="478"/>
        <pc:sldMkLst>
          <pc:docMk/>
          <pc:sldMk cId="1601419023" sldId="1689"/>
        </pc:sldMkLst>
      </pc:sldChg>
      <pc:sldChg chg="delSp modSp mod">
        <pc:chgData name="Eliane Liraz" userId="614bc607-cceb-4ef0-a8e6-4200fa7e1603" providerId="ADAL" clId="{03C22AE8-24DD-4AA5-947A-76365B4112BB}" dt="2025-01-28T10:42:05.791" v="6317" actId="1036"/>
        <pc:sldMkLst>
          <pc:docMk/>
          <pc:sldMk cId="765577431" sldId="1690"/>
        </pc:sldMkLst>
        <pc:spChg chg="mod">
          <ac:chgData name="Eliane Liraz" userId="614bc607-cceb-4ef0-a8e6-4200fa7e1603" providerId="ADAL" clId="{03C22AE8-24DD-4AA5-947A-76365B4112BB}" dt="2025-01-28T10:42:05.791" v="6317" actId="1036"/>
          <ac:spMkLst>
            <pc:docMk/>
            <pc:sldMk cId="765577431" sldId="1690"/>
            <ac:spMk id="2" creationId="{4B5C8531-B715-4805-F9B1-FE4BA5DB934F}"/>
          </ac:spMkLst>
        </pc:spChg>
      </pc:sldChg>
      <pc:sldChg chg="modSp mod">
        <pc:chgData name="Eliane Liraz" userId="614bc607-cceb-4ef0-a8e6-4200fa7e1603" providerId="ADAL" clId="{03C22AE8-24DD-4AA5-947A-76365B4112BB}" dt="2025-01-18T10:10:18.755" v="2744" actId="20577"/>
        <pc:sldMkLst>
          <pc:docMk/>
          <pc:sldMk cId="1654416920" sldId="1692"/>
        </pc:sldMkLst>
        <pc:spChg chg="mod">
          <ac:chgData name="Eliane Liraz" userId="614bc607-cceb-4ef0-a8e6-4200fa7e1603" providerId="ADAL" clId="{03C22AE8-24DD-4AA5-947A-76365B4112BB}" dt="2025-01-18T10:10:18.755" v="2744" actId="20577"/>
          <ac:spMkLst>
            <pc:docMk/>
            <pc:sldMk cId="1654416920" sldId="1692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18T09:28:28.568" v="1898" actId="14100"/>
          <ac:spMkLst>
            <pc:docMk/>
            <pc:sldMk cId="1654416920" sldId="1692"/>
            <ac:spMk id="6" creationId="{A9388EE8-547B-1C6F-3C57-656E41693B32}"/>
          </ac:spMkLst>
        </pc:spChg>
        <pc:picChg chg="mod">
          <ac:chgData name="Eliane Liraz" userId="614bc607-cceb-4ef0-a8e6-4200fa7e1603" providerId="ADAL" clId="{03C22AE8-24DD-4AA5-947A-76365B4112BB}" dt="2025-01-18T09:28:32.157" v="1899" actId="1076"/>
          <ac:picMkLst>
            <pc:docMk/>
            <pc:sldMk cId="1654416920" sldId="1692"/>
            <ac:picMk id="3" creationId="{743C30E0-70CE-854A-9E84-D1191B91B3F2}"/>
          </ac:picMkLst>
        </pc:picChg>
      </pc:sldChg>
      <pc:sldChg chg="modSp mod">
        <pc:chgData name="Eliane Liraz" userId="614bc607-cceb-4ef0-a8e6-4200fa7e1603" providerId="ADAL" clId="{03C22AE8-24DD-4AA5-947A-76365B4112BB}" dt="2025-01-18T08:28:34.607" v="714" actId="6549"/>
        <pc:sldMkLst>
          <pc:docMk/>
          <pc:sldMk cId="367222158" sldId="1695"/>
        </pc:sldMkLst>
        <pc:spChg chg="mod">
          <ac:chgData name="Eliane Liraz" userId="614bc607-cceb-4ef0-a8e6-4200fa7e1603" providerId="ADAL" clId="{03C22AE8-24DD-4AA5-947A-76365B4112BB}" dt="2025-01-18T08:28:34.607" v="714" actId="6549"/>
          <ac:spMkLst>
            <pc:docMk/>
            <pc:sldMk cId="367222158" sldId="1695"/>
            <ac:spMk id="12" creationId="{F85D5DAA-4EC8-9862-133B-FE01AB3DCDED}"/>
          </ac:spMkLst>
        </pc:spChg>
      </pc:sldChg>
      <pc:sldChg chg="addSp delSp modSp mod modAnim">
        <pc:chgData name="Eliane Liraz" userId="614bc607-cceb-4ef0-a8e6-4200fa7e1603" providerId="ADAL" clId="{03C22AE8-24DD-4AA5-947A-76365B4112BB}" dt="2025-01-25T08:42:06.671" v="4843" actId="1076"/>
        <pc:sldMkLst>
          <pc:docMk/>
          <pc:sldMk cId="3352955199" sldId="1703"/>
        </pc:sldMkLst>
        <pc:spChg chg="mod">
          <ac:chgData name="Eliane Liraz" userId="614bc607-cceb-4ef0-a8e6-4200fa7e1603" providerId="ADAL" clId="{03C22AE8-24DD-4AA5-947A-76365B4112BB}" dt="2025-01-25T08:40:33.237" v="4832" actId="6549"/>
          <ac:spMkLst>
            <pc:docMk/>
            <pc:sldMk cId="3352955199" sldId="1703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25T08:40:48.640" v="4833" actId="20577"/>
          <ac:spMkLst>
            <pc:docMk/>
            <pc:sldMk cId="3352955199" sldId="1703"/>
            <ac:spMk id="7" creationId="{730827C8-71AC-B48C-5AD2-A2888E7C175B}"/>
          </ac:spMkLst>
        </pc:spChg>
        <pc:picChg chg="add mod">
          <ac:chgData name="Eliane Liraz" userId="614bc607-cceb-4ef0-a8e6-4200fa7e1603" providerId="ADAL" clId="{03C22AE8-24DD-4AA5-947A-76365B4112BB}" dt="2025-01-25T08:42:06.671" v="4843" actId="1076"/>
          <ac:picMkLst>
            <pc:docMk/>
            <pc:sldMk cId="3352955199" sldId="1703"/>
            <ac:picMk id="10" creationId="{3AFC3BFF-675E-E0CB-AD0D-8B8B27769994}"/>
          </ac:picMkLst>
        </pc:picChg>
        <pc:picChg chg="add mod">
          <ac:chgData name="Eliane Liraz" userId="614bc607-cceb-4ef0-a8e6-4200fa7e1603" providerId="ADAL" clId="{03C22AE8-24DD-4AA5-947A-76365B4112BB}" dt="2025-01-25T08:41:57.794" v="4842" actId="1440"/>
          <ac:picMkLst>
            <pc:docMk/>
            <pc:sldMk cId="3352955199" sldId="1703"/>
            <ac:picMk id="2050" creationId="{C5ACF94C-44B7-91EE-1560-85E6B94FB1AF}"/>
          </ac:picMkLst>
        </pc:picChg>
      </pc:sldChg>
      <pc:sldChg chg="addSp modSp mod">
        <pc:chgData name="Eliane Liraz" userId="614bc607-cceb-4ef0-a8e6-4200fa7e1603" providerId="ADAL" clId="{03C22AE8-24DD-4AA5-947A-76365B4112BB}" dt="2025-01-25T08:08:28.888" v="3937" actId="14100"/>
        <pc:sldMkLst>
          <pc:docMk/>
          <pc:sldMk cId="1139536699" sldId="1704"/>
        </pc:sldMkLst>
        <pc:spChg chg="add mod">
          <ac:chgData name="Eliane Liraz" userId="614bc607-cceb-4ef0-a8e6-4200fa7e1603" providerId="ADAL" clId="{03C22AE8-24DD-4AA5-947A-76365B4112BB}" dt="2025-01-25T08:08:28.888" v="3937" actId="14100"/>
          <ac:spMkLst>
            <pc:docMk/>
            <pc:sldMk cId="1139536699" sldId="1704"/>
            <ac:spMk id="3" creationId="{980454A6-3B1A-8B01-10BD-97B3445EF12F}"/>
          </ac:spMkLst>
        </pc:spChg>
        <pc:spChg chg="mod">
          <ac:chgData name="Eliane Liraz" userId="614bc607-cceb-4ef0-a8e6-4200fa7e1603" providerId="ADAL" clId="{03C22AE8-24DD-4AA5-947A-76365B4112BB}" dt="2025-01-18T08:39:09.048" v="959" actId="20577"/>
          <ac:spMkLst>
            <pc:docMk/>
            <pc:sldMk cId="1139536699" sldId="1704"/>
            <ac:spMk id="12" creationId="{F85D5DAA-4EC8-9862-133B-FE01AB3DCDED}"/>
          </ac:spMkLst>
        </pc:spChg>
        <pc:picChg chg="mod">
          <ac:chgData name="Eliane Liraz" userId="614bc607-cceb-4ef0-a8e6-4200fa7e1603" providerId="ADAL" clId="{03C22AE8-24DD-4AA5-947A-76365B4112BB}" dt="2025-01-18T08:34:36.857" v="782" actId="1076"/>
          <ac:picMkLst>
            <pc:docMk/>
            <pc:sldMk cId="1139536699" sldId="1704"/>
            <ac:picMk id="2" creationId="{A917E54E-7B76-2A0F-BFA7-A7F2DF1471C9}"/>
          </ac:picMkLst>
        </pc:picChg>
      </pc:sldChg>
      <pc:sldChg chg="modSp mod modAnim">
        <pc:chgData name="Eliane Liraz" userId="614bc607-cceb-4ef0-a8e6-4200fa7e1603" providerId="ADAL" clId="{03C22AE8-24DD-4AA5-947A-76365B4112BB}" dt="2025-01-25T08:09:45.630" v="3947" actId="1076"/>
        <pc:sldMkLst>
          <pc:docMk/>
          <pc:sldMk cId="3610061858" sldId="1705"/>
        </pc:sldMkLst>
        <pc:spChg chg="mod">
          <ac:chgData name="Eliane Liraz" userId="614bc607-cceb-4ef0-a8e6-4200fa7e1603" providerId="ADAL" clId="{03C22AE8-24DD-4AA5-947A-76365B4112BB}" dt="2025-01-11T18:59:30.947" v="147" actId="1035"/>
          <ac:spMkLst>
            <pc:docMk/>
            <pc:sldMk cId="3610061858" sldId="1705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25T08:09:23.021" v="3941" actId="6549"/>
          <ac:spMkLst>
            <pc:docMk/>
            <pc:sldMk cId="3610061858" sldId="1705"/>
            <ac:spMk id="7" creationId="{9E3998B3-224D-8606-8AD4-1586644283E8}"/>
          </ac:spMkLst>
        </pc:spChg>
        <pc:picChg chg="mod">
          <ac:chgData name="Eliane Liraz" userId="614bc607-cceb-4ef0-a8e6-4200fa7e1603" providerId="ADAL" clId="{03C22AE8-24DD-4AA5-947A-76365B4112BB}" dt="2025-01-25T08:09:45.630" v="3947" actId="1076"/>
          <ac:picMkLst>
            <pc:docMk/>
            <pc:sldMk cId="3610061858" sldId="1705"/>
            <ac:picMk id="2051" creationId="{0DC1E21C-2BA0-169F-181F-D2C0DB2233B0}"/>
          </ac:picMkLst>
        </pc:picChg>
        <pc:picChg chg="mod">
          <ac:chgData name="Eliane Liraz" userId="614bc607-cceb-4ef0-a8e6-4200fa7e1603" providerId="ADAL" clId="{03C22AE8-24DD-4AA5-947A-76365B4112BB}" dt="2025-01-25T08:09:29.681" v="3945" actId="1076"/>
          <ac:picMkLst>
            <pc:docMk/>
            <pc:sldMk cId="3610061858" sldId="1705"/>
            <ac:picMk id="2053" creationId="{3056DCAD-06C6-0953-6564-099361E3E306}"/>
          </ac:picMkLst>
        </pc:picChg>
      </pc:sldChg>
      <pc:sldChg chg="modSp mod">
        <pc:chgData name="Eliane Liraz" userId="614bc607-cceb-4ef0-a8e6-4200fa7e1603" providerId="ADAL" clId="{03C22AE8-24DD-4AA5-947A-76365B4112BB}" dt="2025-01-11T19:08:51.963" v="298" actId="20577"/>
        <pc:sldMkLst>
          <pc:docMk/>
          <pc:sldMk cId="2472654613" sldId="1708"/>
        </pc:sldMkLst>
        <pc:spChg chg="mod">
          <ac:chgData name="Eliane Liraz" userId="614bc607-cceb-4ef0-a8e6-4200fa7e1603" providerId="ADAL" clId="{03C22AE8-24DD-4AA5-947A-76365B4112BB}" dt="2025-01-11T19:08:43.221" v="282" actId="1035"/>
          <ac:spMkLst>
            <pc:docMk/>
            <pc:sldMk cId="2472654613" sldId="1708"/>
            <ac:spMk id="2" creationId="{4B5C8531-B715-4805-F9B1-FE4BA5DB934F}"/>
          </ac:spMkLst>
        </pc:spChg>
        <pc:spChg chg="mod">
          <ac:chgData name="Eliane Liraz" userId="614bc607-cceb-4ef0-a8e6-4200fa7e1603" providerId="ADAL" clId="{03C22AE8-24DD-4AA5-947A-76365B4112BB}" dt="2025-01-11T19:08:51.963" v="298" actId="20577"/>
          <ac:spMkLst>
            <pc:docMk/>
            <pc:sldMk cId="2472654613" sldId="1708"/>
            <ac:spMk id="5" creationId="{225A8433-71E0-93AB-1A18-1DC069EE47AD}"/>
          </ac:spMkLst>
        </pc:spChg>
      </pc:sldChg>
      <pc:sldChg chg="delSp modSp mod">
        <pc:chgData name="Eliane Liraz" userId="614bc607-cceb-4ef0-a8e6-4200fa7e1603" providerId="ADAL" clId="{03C22AE8-24DD-4AA5-947A-76365B4112BB}" dt="2025-01-18T12:58:30.051" v="3674" actId="1076"/>
        <pc:sldMkLst>
          <pc:docMk/>
          <pc:sldMk cId="3202753451" sldId="1710"/>
        </pc:sldMkLst>
        <pc:spChg chg="mod">
          <ac:chgData name="Eliane Liraz" userId="614bc607-cceb-4ef0-a8e6-4200fa7e1603" providerId="ADAL" clId="{03C22AE8-24DD-4AA5-947A-76365B4112BB}" dt="2025-01-18T12:45:26.634" v="3334" actId="1035"/>
          <ac:spMkLst>
            <pc:docMk/>
            <pc:sldMk cId="3202753451" sldId="1710"/>
            <ac:spMk id="2" creationId="{4B5C8531-B715-4805-F9B1-FE4BA5DB934F}"/>
          </ac:spMkLst>
        </pc:spChg>
        <pc:picChg chg="mod">
          <ac:chgData name="Eliane Liraz" userId="614bc607-cceb-4ef0-a8e6-4200fa7e1603" providerId="ADAL" clId="{03C22AE8-24DD-4AA5-947A-76365B4112BB}" dt="2025-01-18T12:58:30.051" v="3674" actId="1076"/>
          <ac:picMkLst>
            <pc:docMk/>
            <pc:sldMk cId="3202753451" sldId="1710"/>
            <ac:picMk id="8" creationId="{12867796-04E4-B14E-1F55-53F61E489AC3}"/>
          </ac:picMkLst>
        </pc:picChg>
      </pc:sldChg>
      <pc:sldChg chg="del">
        <pc:chgData name="Eliane Liraz" userId="614bc607-cceb-4ef0-a8e6-4200fa7e1603" providerId="ADAL" clId="{03C22AE8-24DD-4AA5-947A-76365B4112BB}" dt="2025-01-11T19:13:35.851" v="304" actId="2696"/>
        <pc:sldMkLst>
          <pc:docMk/>
          <pc:sldMk cId="3502295104" sldId="1710"/>
        </pc:sldMkLst>
      </pc:sldChg>
      <pc:sldChg chg="addSp delSp modSp mod">
        <pc:chgData name="Eliane Liraz" userId="614bc607-cceb-4ef0-a8e6-4200fa7e1603" providerId="ADAL" clId="{03C22AE8-24DD-4AA5-947A-76365B4112BB}" dt="2025-01-18T12:52:11.610" v="3507" actId="6549"/>
        <pc:sldMkLst>
          <pc:docMk/>
          <pc:sldMk cId="1699384443" sldId="1711"/>
        </pc:sldMkLst>
        <pc:spChg chg="add del mod">
          <ac:chgData name="Eliane Liraz" userId="614bc607-cceb-4ef0-a8e6-4200fa7e1603" providerId="ADAL" clId="{03C22AE8-24DD-4AA5-947A-76365B4112BB}" dt="2025-01-18T12:52:11.610" v="3507" actId="6549"/>
          <ac:spMkLst>
            <pc:docMk/>
            <pc:sldMk cId="1699384443" sldId="1711"/>
            <ac:spMk id="6" creationId="{975D0C56-0577-61B2-0618-2548123C0C09}"/>
          </ac:spMkLst>
        </pc:spChg>
        <pc:spChg chg="mod">
          <ac:chgData name="Eliane Liraz" userId="614bc607-cceb-4ef0-a8e6-4200fa7e1603" providerId="ADAL" clId="{03C22AE8-24DD-4AA5-947A-76365B4112BB}" dt="2025-01-18T12:44:59.414" v="3314" actId="1035"/>
          <ac:spMkLst>
            <pc:docMk/>
            <pc:sldMk cId="1699384443" sldId="1711"/>
            <ac:spMk id="8" creationId="{E74197C2-EA37-AB3E-6CDE-5791DC4F0CC3}"/>
          </ac:spMkLst>
        </pc:spChg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4063572680" sldId="1714"/>
        </pc:sldMkLst>
      </pc:sldChg>
      <pc:sldChg chg="del">
        <pc:chgData name="Eliane Liraz" userId="614bc607-cceb-4ef0-a8e6-4200fa7e1603" providerId="ADAL" clId="{03C22AE8-24DD-4AA5-947A-76365B4112BB}" dt="2025-01-11T19:14:24.378" v="308" actId="2696"/>
        <pc:sldMkLst>
          <pc:docMk/>
          <pc:sldMk cId="1330695333" sldId="1716"/>
        </pc:sldMkLst>
      </pc:sldChg>
      <pc:sldChg chg="del">
        <pc:chgData name="Eliane Liraz" userId="614bc607-cceb-4ef0-a8e6-4200fa7e1603" providerId="ADAL" clId="{03C22AE8-24DD-4AA5-947A-76365B4112BB}" dt="2025-01-11T19:14:24.378" v="308" actId="2696"/>
        <pc:sldMkLst>
          <pc:docMk/>
          <pc:sldMk cId="2931342551" sldId="1717"/>
        </pc:sldMkLst>
      </pc:sldChg>
      <pc:sldChg chg="del">
        <pc:chgData name="Eliane Liraz" userId="614bc607-cceb-4ef0-a8e6-4200fa7e1603" providerId="ADAL" clId="{03C22AE8-24DD-4AA5-947A-76365B4112BB}" dt="2025-01-18T13:12:20.906" v="3799" actId="2696"/>
        <pc:sldMkLst>
          <pc:docMk/>
          <pc:sldMk cId="2587507730" sldId="1718"/>
        </pc:sldMkLst>
      </pc:sldChg>
      <pc:sldChg chg="del">
        <pc:chgData name="Eliane Liraz" userId="614bc607-cceb-4ef0-a8e6-4200fa7e1603" providerId="ADAL" clId="{03C22AE8-24DD-4AA5-947A-76365B4112BB}" dt="2025-01-18T13:12:18.719" v="3798" actId="2696"/>
        <pc:sldMkLst>
          <pc:docMk/>
          <pc:sldMk cId="3226546076" sldId="1719"/>
        </pc:sldMkLst>
      </pc:sldChg>
      <pc:sldChg chg="del">
        <pc:chgData name="Eliane Liraz" userId="614bc607-cceb-4ef0-a8e6-4200fa7e1603" providerId="ADAL" clId="{03C22AE8-24DD-4AA5-947A-76365B4112BB}" dt="2025-01-11T19:15:18.127" v="317" actId="2696"/>
        <pc:sldMkLst>
          <pc:docMk/>
          <pc:sldMk cId="1187932652" sldId="1720"/>
        </pc:sldMkLst>
      </pc:sldChg>
      <pc:sldChg chg="del">
        <pc:chgData name="Eliane Liraz" userId="614bc607-cceb-4ef0-a8e6-4200fa7e1603" providerId="ADAL" clId="{03C22AE8-24DD-4AA5-947A-76365B4112BB}" dt="2025-01-18T13:12:22.995" v="3800" actId="2696"/>
        <pc:sldMkLst>
          <pc:docMk/>
          <pc:sldMk cId="1343169909" sldId="1722"/>
        </pc:sldMkLst>
      </pc:sldChg>
      <pc:sldChg chg="addSp delSp modSp del mod">
        <pc:chgData name="Eliane Liraz" userId="614bc607-cceb-4ef0-a8e6-4200fa7e1603" providerId="ADAL" clId="{03C22AE8-24DD-4AA5-947A-76365B4112BB}" dt="2025-01-28T10:53:04.441" v="6320" actId="2696"/>
        <pc:sldMkLst>
          <pc:docMk/>
          <pc:sldMk cId="3188986679" sldId="1723"/>
        </pc:sldMkLst>
        <pc:spChg chg="add mod">
          <ac:chgData name="Eliane Liraz" userId="614bc607-cceb-4ef0-a8e6-4200fa7e1603" providerId="ADAL" clId="{03C22AE8-24DD-4AA5-947A-76365B4112BB}" dt="2025-01-25T13:11:01.990" v="6221" actId="1076"/>
          <ac:spMkLst>
            <pc:docMk/>
            <pc:sldMk cId="3188986679" sldId="1723"/>
            <ac:spMk id="3" creationId="{AD87F822-A599-71B5-14A7-CF6E95E5EDA9}"/>
          </ac:spMkLst>
        </pc:spChg>
      </pc:sldChg>
      <pc:sldChg chg="delSp modSp del mod">
        <pc:chgData name="Eliane Liraz" userId="614bc607-cceb-4ef0-a8e6-4200fa7e1603" providerId="ADAL" clId="{03C22AE8-24DD-4AA5-947A-76365B4112BB}" dt="2025-01-18T12:42:24.487" v="3178" actId="2696"/>
        <pc:sldMkLst>
          <pc:docMk/>
          <pc:sldMk cId="1956883336" sldId="1726"/>
        </pc:sldMkLst>
      </pc:sldChg>
      <pc:sldChg chg="del">
        <pc:chgData name="Eliane Liraz" userId="614bc607-cceb-4ef0-a8e6-4200fa7e1603" providerId="ADAL" clId="{03C22AE8-24DD-4AA5-947A-76365B4112BB}" dt="2025-01-11T19:13:43" v="305" actId="2696"/>
        <pc:sldMkLst>
          <pc:docMk/>
          <pc:sldMk cId="636031174" sldId="1728"/>
        </pc:sldMkLst>
      </pc:sldChg>
      <pc:sldChg chg="del">
        <pc:chgData name="Eliane Liraz" userId="614bc607-cceb-4ef0-a8e6-4200fa7e1603" providerId="ADAL" clId="{03C22AE8-24DD-4AA5-947A-76365B4112BB}" dt="2025-01-11T19:13:59.718" v="306" actId="2696"/>
        <pc:sldMkLst>
          <pc:docMk/>
          <pc:sldMk cId="3135615782" sldId="1730"/>
        </pc:sldMkLst>
      </pc:sldChg>
      <pc:sldChg chg="modSp">
        <pc:chgData name="Eliane Liraz" userId="614bc607-cceb-4ef0-a8e6-4200fa7e1603" providerId="ADAL" clId="{03C22AE8-24DD-4AA5-947A-76365B4112BB}" dt="2025-01-18T13:17:23.318" v="3819" actId="1076"/>
        <pc:sldMkLst>
          <pc:docMk/>
          <pc:sldMk cId="2154278782" sldId="1732"/>
        </pc:sldMkLst>
        <pc:picChg chg="mod">
          <ac:chgData name="Eliane Liraz" userId="614bc607-cceb-4ef0-a8e6-4200fa7e1603" providerId="ADAL" clId="{03C22AE8-24DD-4AA5-947A-76365B4112BB}" dt="2025-01-18T13:17:23.318" v="3819" actId="1076"/>
          <ac:picMkLst>
            <pc:docMk/>
            <pc:sldMk cId="2154278782" sldId="1732"/>
            <ac:picMk id="2050" creationId="{A289D8AE-CB72-3076-3AA6-AD498A5A472F}"/>
          </ac:picMkLst>
        </pc:picChg>
      </pc:sldChg>
      <pc:sldChg chg="modSp mod">
        <pc:chgData name="Eliane Liraz" userId="614bc607-cceb-4ef0-a8e6-4200fa7e1603" providerId="ADAL" clId="{03C22AE8-24DD-4AA5-947A-76365B4112BB}" dt="2025-01-25T13:22:49.917" v="6258" actId="1440"/>
        <pc:sldMkLst>
          <pc:docMk/>
          <pc:sldMk cId="1855207396" sldId="1733"/>
        </pc:sldMkLst>
        <pc:spChg chg="mod">
          <ac:chgData name="Eliane Liraz" userId="614bc607-cceb-4ef0-a8e6-4200fa7e1603" providerId="ADAL" clId="{03C22AE8-24DD-4AA5-947A-76365B4112BB}" dt="2025-01-18T13:16:48.455" v="3815" actId="1035"/>
          <ac:spMkLst>
            <pc:docMk/>
            <pc:sldMk cId="1855207396" sldId="1733"/>
            <ac:spMk id="3" creationId="{E88A5255-B376-D1CE-AE38-123EA464685C}"/>
          </ac:spMkLst>
        </pc:spChg>
        <pc:picChg chg="mod">
          <ac:chgData name="Eliane Liraz" userId="614bc607-cceb-4ef0-a8e6-4200fa7e1603" providerId="ADAL" clId="{03C22AE8-24DD-4AA5-947A-76365B4112BB}" dt="2025-01-25T13:22:49.917" v="6258" actId="1440"/>
          <ac:picMkLst>
            <pc:docMk/>
            <pc:sldMk cId="1855207396" sldId="1733"/>
            <ac:picMk id="6" creationId="{AE014C6F-8AF9-F766-7CB1-BE7B1E29C25B}"/>
          </ac:picMkLst>
        </pc:picChg>
      </pc:sldChg>
      <pc:sldChg chg="addSp delSp modSp mod modAnim">
        <pc:chgData name="Eliane Liraz" userId="614bc607-cceb-4ef0-a8e6-4200fa7e1603" providerId="ADAL" clId="{03C22AE8-24DD-4AA5-947A-76365B4112BB}" dt="2025-01-25T10:00:42.288" v="5037" actId="113"/>
        <pc:sldMkLst>
          <pc:docMk/>
          <pc:sldMk cId="1077375357" sldId="1734"/>
        </pc:sldMkLst>
        <pc:spChg chg="mod">
          <ac:chgData name="Eliane Liraz" userId="614bc607-cceb-4ef0-a8e6-4200fa7e1603" providerId="ADAL" clId="{03C22AE8-24DD-4AA5-947A-76365B4112BB}" dt="2025-01-18T13:08:06.402" v="3777" actId="1035"/>
          <ac:spMkLst>
            <pc:docMk/>
            <pc:sldMk cId="1077375357" sldId="1734"/>
            <ac:spMk id="2" creationId="{8CFC3841-EEA7-4DB1-D078-5932C61D5348}"/>
          </ac:spMkLst>
        </pc:spChg>
        <pc:spChg chg="mod">
          <ac:chgData name="Eliane Liraz" userId="614bc607-cceb-4ef0-a8e6-4200fa7e1603" providerId="ADAL" clId="{03C22AE8-24DD-4AA5-947A-76365B4112BB}" dt="2025-01-25T10:00:42.288" v="5037" actId="113"/>
          <ac:spMkLst>
            <pc:docMk/>
            <pc:sldMk cId="1077375357" sldId="1734"/>
            <ac:spMk id="6" creationId="{1ACE51B5-FB8E-82E1-729B-02B838819D05}"/>
          </ac:spMkLst>
        </pc:spChg>
        <pc:picChg chg="mod">
          <ac:chgData name="Eliane Liraz" userId="614bc607-cceb-4ef0-a8e6-4200fa7e1603" providerId="ADAL" clId="{03C22AE8-24DD-4AA5-947A-76365B4112BB}" dt="2025-01-18T13:18:04.354" v="3822" actId="1076"/>
          <ac:picMkLst>
            <pc:docMk/>
            <pc:sldMk cId="1077375357" sldId="1734"/>
            <ac:picMk id="7" creationId="{73F108E6-7EBC-4A7B-202E-28F55E4DEB96}"/>
          </ac:picMkLst>
        </pc:picChg>
      </pc:sldChg>
      <pc:sldChg chg="modSp">
        <pc:chgData name="Eliane Liraz" userId="614bc607-cceb-4ef0-a8e6-4200fa7e1603" providerId="ADAL" clId="{03C22AE8-24DD-4AA5-947A-76365B4112BB}" dt="2025-01-18T13:08:55.527" v="3788" actId="1076"/>
        <pc:sldMkLst>
          <pc:docMk/>
          <pc:sldMk cId="2800851630" sldId="1735"/>
        </pc:sldMkLst>
        <pc:picChg chg="mod">
          <ac:chgData name="Eliane Liraz" userId="614bc607-cceb-4ef0-a8e6-4200fa7e1603" providerId="ADAL" clId="{03C22AE8-24DD-4AA5-947A-76365B4112BB}" dt="2025-01-18T13:08:55.527" v="3788" actId="1076"/>
          <ac:picMkLst>
            <pc:docMk/>
            <pc:sldMk cId="2800851630" sldId="1735"/>
            <ac:picMk id="2050" creationId="{AEA393A2-9631-B220-16D4-606982D4BB10}"/>
          </ac:picMkLst>
        </pc:picChg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3815752890" sldId="1736"/>
        </pc:sldMkLst>
      </pc:sldChg>
      <pc:sldChg chg="del">
        <pc:chgData name="Eliane Liraz" userId="614bc607-cceb-4ef0-a8e6-4200fa7e1603" providerId="ADAL" clId="{03C22AE8-24DD-4AA5-947A-76365B4112BB}" dt="2025-01-11T19:15:21.326" v="318" actId="2696"/>
        <pc:sldMkLst>
          <pc:docMk/>
          <pc:sldMk cId="2478692901" sldId="1737"/>
        </pc:sldMkLst>
      </pc:sldChg>
      <pc:sldChg chg="del">
        <pc:chgData name="Eliane Liraz" userId="614bc607-cceb-4ef0-a8e6-4200fa7e1603" providerId="ADAL" clId="{03C22AE8-24DD-4AA5-947A-76365B4112BB}" dt="2025-01-11T19:15:14.346" v="315" actId="2696"/>
        <pc:sldMkLst>
          <pc:docMk/>
          <pc:sldMk cId="4022598547" sldId="1738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139685728" sldId="1739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985346846" sldId="1741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511136775" sldId="1742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702038447" sldId="1745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718968842" sldId="1749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1195712304" sldId="1750"/>
        </pc:sldMkLst>
      </pc:sldChg>
      <pc:sldChg chg="add del">
        <pc:chgData name="Eliane Liraz" userId="614bc607-cceb-4ef0-a8e6-4200fa7e1603" providerId="ADAL" clId="{03C22AE8-24DD-4AA5-947A-76365B4112BB}" dt="2025-01-18T13:11:52.907" v="3794" actId="2696"/>
        <pc:sldMkLst>
          <pc:docMk/>
          <pc:sldMk cId="3683456090" sldId="1753"/>
        </pc:sldMkLst>
      </pc:sldChg>
      <pc:sldChg chg="add del">
        <pc:chgData name="Eliane Liraz" userId="614bc607-cceb-4ef0-a8e6-4200fa7e1603" providerId="ADAL" clId="{03C22AE8-24DD-4AA5-947A-76365B4112BB}" dt="2025-01-28T10:54:14.423" v="6321" actId="2696"/>
        <pc:sldMkLst>
          <pc:docMk/>
          <pc:sldMk cId="3388301056" sldId="1757"/>
        </pc:sldMkLst>
      </pc:sldChg>
      <pc:sldChg chg="add del">
        <pc:chgData name="Eliane Liraz" userId="614bc607-cceb-4ef0-a8e6-4200fa7e1603" providerId="ADAL" clId="{03C22AE8-24DD-4AA5-947A-76365B4112BB}" dt="2025-01-18T13:12:02.019" v="3795" actId="2696"/>
        <pc:sldMkLst>
          <pc:docMk/>
          <pc:sldMk cId="2281399004" sldId="1759"/>
        </pc:sldMkLst>
      </pc:sldChg>
      <pc:sldChg chg="del">
        <pc:chgData name="Eliane Liraz" userId="614bc607-cceb-4ef0-a8e6-4200fa7e1603" providerId="ADAL" clId="{03C22AE8-24DD-4AA5-947A-76365B4112BB}" dt="2025-01-11T19:15:16.239" v="316" actId="2696"/>
        <pc:sldMkLst>
          <pc:docMk/>
          <pc:sldMk cId="2281157231" sldId="1838"/>
        </pc:sldMkLst>
      </pc:sldChg>
      <pc:sldChg chg="del">
        <pc:chgData name="Eliane Liraz" userId="614bc607-cceb-4ef0-a8e6-4200fa7e1603" providerId="ADAL" clId="{03C22AE8-24DD-4AA5-947A-76365B4112BB}" dt="2025-01-11T19:15:12.214" v="314" actId="2696"/>
        <pc:sldMkLst>
          <pc:docMk/>
          <pc:sldMk cId="961194906" sldId="1839"/>
        </pc:sldMkLst>
      </pc:sldChg>
      <pc:sldChg chg="modSp mod">
        <pc:chgData name="Eliane Liraz" userId="614bc607-cceb-4ef0-a8e6-4200fa7e1603" providerId="ADAL" clId="{03C22AE8-24DD-4AA5-947A-76365B4112BB}" dt="2025-01-25T09:07:51.747" v="4914" actId="6549"/>
        <pc:sldMkLst>
          <pc:docMk/>
          <pc:sldMk cId="3026605291" sldId="1842"/>
        </pc:sldMkLst>
        <pc:spChg chg="mod">
          <ac:chgData name="Eliane Liraz" userId="614bc607-cceb-4ef0-a8e6-4200fa7e1603" providerId="ADAL" clId="{03C22AE8-24DD-4AA5-947A-76365B4112BB}" dt="2025-01-25T09:07:51.747" v="4914" actId="6549"/>
          <ac:spMkLst>
            <pc:docMk/>
            <pc:sldMk cId="3026605291" sldId="1842"/>
            <ac:spMk id="5" creationId="{3D59D138-DDAF-6B06-47B4-CD8716A27CB4}"/>
          </ac:spMkLst>
        </pc:spChg>
      </pc:sldChg>
      <pc:sldChg chg="del">
        <pc:chgData name="Eliane Liraz" userId="614bc607-cceb-4ef0-a8e6-4200fa7e1603" providerId="ADAL" clId="{03C22AE8-24DD-4AA5-947A-76365B4112BB}" dt="2025-01-18T13:27:26.916" v="3830" actId="2696"/>
        <pc:sldMkLst>
          <pc:docMk/>
          <pc:sldMk cId="4149435063" sldId="1847"/>
        </pc:sldMkLst>
      </pc:sldChg>
      <pc:sldChg chg="del">
        <pc:chgData name="Eliane Liraz" userId="614bc607-cceb-4ef0-a8e6-4200fa7e1603" providerId="ADAL" clId="{03C22AE8-24DD-4AA5-947A-76365B4112BB}" dt="2025-01-28T10:50:17.331" v="6319" actId="2696"/>
        <pc:sldMkLst>
          <pc:docMk/>
          <pc:sldMk cId="1156899436" sldId="1848"/>
        </pc:sldMkLst>
      </pc:sldChg>
      <pc:sldChg chg="del">
        <pc:chgData name="Eliane Liraz" userId="614bc607-cceb-4ef0-a8e6-4200fa7e1603" providerId="ADAL" clId="{03C22AE8-24DD-4AA5-947A-76365B4112BB}" dt="2025-01-18T13:32:24.389" v="3884" actId="2696"/>
        <pc:sldMkLst>
          <pc:docMk/>
          <pc:sldMk cId="3447705371" sldId="1849"/>
        </pc:sldMkLst>
      </pc:sldChg>
      <pc:sldChg chg="del">
        <pc:chgData name="Eliane Liraz" userId="614bc607-cceb-4ef0-a8e6-4200fa7e1603" providerId="ADAL" clId="{03C22AE8-24DD-4AA5-947A-76365B4112BB}" dt="2025-01-28T10:53:04.441" v="6320" actId="2696"/>
        <pc:sldMkLst>
          <pc:docMk/>
          <pc:sldMk cId="2624879000" sldId="1851"/>
        </pc:sldMkLst>
      </pc:sldChg>
      <pc:sldChg chg="del">
        <pc:chgData name="Eliane Liraz" userId="614bc607-cceb-4ef0-a8e6-4200fa7e1603" providerId="ADAL" clId="{03C22AE8-24DD-4AA5-947A-76365B4112BB}" dt="2025-01-11T19:15:08.961" v="313" actId="2696"/>
        <pc:sldMkLst>
          <pc:docMk/>
          <pc:sldMk cId="1105004970" sldId="1853"/>
        </pc:sldMkLst>
      </pc:sldChg>
      <pc:sldChg chg="del">
        <pc:chgData name="Eliane Liraz" userId="614bc607-cceb-4ef0-a8e6-4200fa7e1603" providerId="ADAL" clId="{03C22AE8-24DD-4AA5-947A-76365B4112BB}" dt="2025-01-11T19:15:03.904" v="312" actId="2696"/>
        <pc:sldMkLst>
          <pc:docMk/>
          <pc:sldMk cId="3140927548" sldId="1854"/>
        </pc:sldMkLst>
      </pc:sldChg>
      <pc:sldChg chg="del">
        <pc:chgData name="Eliane Liraz" userId="614bc607-cceb-4ef0-a8e6-4200fa7e1603" providerId="ADAL" clId="{03C22AE8-24DD-4AA5-947A-76365B4112BB}" dt="2025-01-11T19:15:08.961" v="313" actId="2696"/>
        <pc:sldMkLst>
          <pc:docMk/>
          <pc:sldMk cId="1306973869" sldId="1855"/>
        </pc:sldMkLst>
      </pc:sldChg>
      <pc:sldChg chg="modSp mod ord">
        <pc:chgData name="Eliane Liraz" userId="614bc607-cceb-4ef0-a8e6-4200fa7e1603" providerId="ADAL" clId="{03C22AE8-24DD-4AA5-947A-76365B4112BB}" dt="2025-01-25T09:20:15.604" v="4918" actId="27636"/>
        <pc:sldMkLst>
          <pc:docMk/>
          <pc:sldMk cId="3339972222" sldId="1856"/>
        </pc:sldMkLst>
        <pc:spChg chg="mod">
          <ac:chgData name="Eliane Liraz" userId="614bc607-cceb-4ef0-a8e6-4200fa7e1603" providerId="ADAL" clId="{03C22AE8-24DD-4AA5-947A-76365B4112BB}" dt="2025-01-25T09:20:15.604" v="4918" actId="27636"/>
          <ac:spMkLst>
            <pc:docMk/>
            <pc:sldMk cId="3339972222" sldId="1856"/>
            <ac:spMk id="5" creationId="{A98F8DB3-6249-1A8F-74A9-D7B3E31A83BC}"/>
          </ac:spMkLst>
        </pc:spChg>
      </pc:sldChg>
      <pc:sldChg chg="del">
        <pc:chgData name="Eliane Liraz" userId="614bc607-cceb-4ef0-a8e6-4200fa7e1603" providerId="ADAL" clId="{03C22AE8-24DD-4AA5-947A-76365B4112BB}" dt="2025-01-11T19:14:55.976" v="309" actId="2696"/>
        <pc:sldMkLst>
          <pc:docMk/>
          <pc:sldMk cId="3031759639" sldId="1857"/>
        </pc:sldMkLst>
      </pc:sldChg>
      <pc:sldChg chg="del">
        <pc:chgData name="Eliane Liraz" userId="614bc607-cceb-4ef0-a8e6-4200fa7e1603" providerId="ADAL" clId="{03C22AE8-24DD-4AA5-947A-76365B4112BB}" dt="2025-01-11T19:15:00.932" v="311" actId="2696"/>
        <pc:sldMkLst>
          <pc:docMk/>
          <pc:sldMk cId="3308141566" sldId="1858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604127702" sldId="1861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4137100105" sldId="1863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2315071174" sldId="1865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1912780123" sldId="1867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036931559" sldId="1868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3451070019" sldId="1870"/>
        </pc:sldMkLst>
      </pc:sldChg>
      <pc:sldChg chg="del">
        <pc:chgData name="Eliane Liraz" userId="614bc607-cceb-4ef0-a8e6-4200fa7e1603" providerId="ADAL" clId="{03C22AE8-24DD-4AA5-947A-76365B4112BB}" dt="2025-01-28T10:54:14.423" v="6321" actId="2696"/>
        <pc:sldMkLst>
          <pc:docMk/>
          <pc:sldMk cId="1161203283" sldId="1871"/>
        </pc:sldMkLst>
      </pc:sldChg>
      <pc:sldChg chg="add del">
        <pc:chgData name="Eliane Liraz" userId="614bc607-cceb-4ef0-a8e6-4200fa7e1603" providerId="ADAL" clId="{03C22AE8-24DD-4AA5-947A-76365B4112BB}" dt="2025-01-18T13:11:24.542" v="3792" actId="2696"/>
        <pc:sldMkLst>
          <pc:docMk/>
          <pc:sldMk cId="710127952" sldId="1875"/>
        </pc:sldMkLst>
      </pc:sldChg>
      <pc:sldChg chg="add del">
        <pc:chgData name="Eliane Liraz" userId="614bc607-cceb-4ef0-a8e6-4200fa7e1603" providerId="ADAL" clId="{03C22AE8-24DD-4AA5-947A-76365B4112BB}" dt="2025-01-28T10:54:14.423" v="6321" actId="2696"/>
        <pc:sldMkLst>
          <pc:docMk/>
          <pc:sldMk cId="2229824372" sldId="1877"/>
        </pc:sldMkLst>
      </pc:sldChg>
      <pc:sldChg chg="add del">
        <pc:chgData name="Eliane Liraz" userId="614bc607-cceb-4ef0-a8e6-4200fa7e1603" providerId="ADAL" clId="{03C22AE8-24DD-4AA5-947A-76365B4112BB}" dt="2025-01-18T13:11:50.327" v="3793" actId="2696"/>
        <pc:sldMkLst>
          <pc:docMk/>
          <pc:sldMk cId="1656526865" sldId="1878"/>
        </pc:sldMkLst>
      </pc:sldChg>
      <pc:sldChg chg="add del">
        <pc:chgData name="Eliane Liraz" userId="614bc607-cceb-4ef0-a8e6-4200fa7e1603" providerId="ADAL" clId="{03C22AE8-24DD-4AA5-947A-76365B4112BB}" dt="2025-01-18T13:11:08.194" v="3791" actId="2696"/>
        <pc:sldMkLst>
          <pc:docMk/>
          <pc:sldMk cId="3523912262" sldId="1879"/>
        </pc:sldMkLst>
      </pc:sldChg>
      <pc:sldChg chg="del">
        <pc:chgData name="Eliane Liraz" userId="614bc607-cceb-4ef0-a8e6-4200fa7e1603" providerId="ADAL" clId="{03C22AE8-24DD-4AA5-947A-76365B4112BB}" dt="2025-01-18T13:12:15.271" v="3797" actId="2696"/>
        <pc:sldMkLst>
          <pc:docMk/>
          <pc:sldMk cId="2468243365" sldId="1880"/>
        </pc:sldMkLst>
      </pc:sldChg>
      <pc:sldChg chg="addSp delSp modSp mod ord">
        <pc:chgData name="Eliane Liraz" userId="614bc607-cceb-4ef0-a8e6-4200fa7e1603" providerId="ADAL" clId="{03C22AE8-24DD-4AA5-947A-76365B4112BB}" dt="2025-01-18T12:38:29.590" v="3147" actId="1076"/>
        <pc:sldMkLst>
          <pc:docMk/>
          <pc:sldMk cId="784954603" sldId="1888"/>
        </pc:sldMkLst>
        <pc:graphicFrameChg chg="mod modGraphic">
          <ac:chgData name="Eliane Liraz" userId="614bc607-cceb-4ef0-a8e6-4200fa7e1603" providerId="ADAL" clId="{03C22AE8-24DD-4AA5-947A-76365B4112BB}" dt="2025-01-18T12:38:29.590" v="3147" actId="1076"/>
          <ac:graphicFrameMkLst>
            <pc:docMk/>
            <pc:sldMk cId="784954603" sldId="1888"/>
            <ac:graphicFrameMk id="5" creationId="{FFAF37FD-5082-CF83-69E3-667A1118A6CA}"/>
          </ac:graphicFrameMkLst>
        </pc:graphicFrameChg>
        <pc:picChg chg="add mod">
          <ac:chgData name="Eliane Liraz" userId="614bc607-cceb-4ef0-a8e6-4200fa7e1603" providerId="ADAL" clId="{03C22AE8-24DD-4AA5-947A-76365B4112BB}" dt="2025-01-18T12:38:23.977" v="3145" actId="1076"/>
          <ac:picMkLst>
            <pc:docMk/>
            <pc:sldMk cId="784954603" sldId="1888"/>
            <ac:picMk id="2" creationId="{0D1D8CFC-258B-6755-89C0-F71CD48258C3}"/>
          </ac:picMkLst>
        </pc:picChg>
      </pc:sldChg>
      <pc:sldChg chg="add del">
        <pc:chgData name="Eliane Liraz" userId="614bc607-cceb-4ef0-a8e6-4200fa7e1603" providerId="ADAL" clId="{03C22AE8-24DD-4AA5-947A-76365B4112BB}" dt="2025-01-18T13:12:02.019" v="3795" actId="2696"/>
        <pc:sldMkLst>
          <pc:docMk/>
          <pc:sldMk cId="2034260638" sldId="1890"/>
        </pc:sldMkLst>
      </pc:sldChg>
      <pc:sldChg chg="add del">
        <pc:chgData name="Eliane Liraz" userId="614bc607-cceb-4ef0-a8e6-4200fa7e1603" providerId="ADAL" clId="{03C22AE8-24DD-4AA5-947A-76365B4112BB}" dt="2025-01-18T13:12:05.810" v="3796" actId="2696"/>
        <pc:sldMkLst>
          <pc:docMk/>
          <pc:sldMk cId="1622872128" sldId="1891"/>
        </pc:sldMkLst>
      </pc:sldChg>
      <pc:sldChg chg="modSp mod ord">
        <pc:chgData name="Eliane Liraz" userId="614bc607-cceb-4ef0-a8e6-4200fa7e1603" providerId="ADAL" clId="{03C22AE8-24DD-4AA5-947A-76365B4112BB}" dt="2025-01-18T09:21:14.196" v="1765" actId="1076"/>
        <pc:sldMkLst>
          <pc:docMk/>
          <pc:sldMk cId="91273939" sldId="1893"/>
        </pc:sldMkLst>
        <pc:spChg chg="mod">
          <ac:chgData name="Eliane Liraz" userId="614bc607-cceb-4ef0-a8e6-4200fa7e1603" providerId="ADAL" clId="{03C22AE8-24DD-4AA5-947A-76365B4112BB}" dt="2025-01-18T09:21:14.196" v="1765" actId="1076"/>
          <ac:spMkLst>
            <pc:docMk/>
            <pc:sldMk cId="91273939" sldId="1893"/>
            <ac:spMk id="4" creationId="{E25755E6-C228-2C82-9303-7BC9E081A6E1}"/>
          </ac:spMkLst>
        </pc:spChg>
      </pc:sldChg>
      <pc:sldChg chg="addSp delSp modSp add del mod delAnim">
        <pc:chgData name="Eliane Liraz" userId="614bc607-cceb-4ef0-a8e6-4200fa7e1603" providerId="ADAL" clId="{03C22AE8-24DD-4AA5-947A-76365B4112BB}" dt="2025-01-12T12:35:57.991" v="465" actId="2696"/>
        <pc:sldMkLst>
          <pc:docMk/>
          <pc:sldMk cId="1781199114" sldId="1894"/>
        </pc:sldMkLst>
      </pc:sldChg>
      <pc:sldChg chg="addSp delSp modSp add del mod">
        <pc:chgData name="Eliane Liraz" userId="614bc607-cceb-4ef0-a8e6-4200fa7e1603" providerId="ADAL" clId="{03C22AE8-24DD-4AA5-947A-76365B4112BB}" dt="2025-01-12T12:41:43.529" v="656" actId="2696"/>
        <pc:sldMkLst>
          <pc:docMk/>
          <pc:sldMk cId="2701776591" sldId="1894"/>
        </pc:sldMkLst>
      </pc:sldChg>
      <pc:sldChg chg="del">
        <pc:chgData name="Eliane Liraz" userId="614bc607-cceb-4ef0-a8e6-4200fa7e1603" providerId="ADAL" clId="{03C22AE8-24DD-4AA5-947A-76365B4112BB}" dt="2025-01-18T08:31:20.685" v="752" actId="2696"/>
        <pc:sldMkLst>
          <pc:docMk/>
          <pc:sldMk cId="2862623464" sldId="1894"/>
        </pc:sldMkLst>
      </pc:sldChg>
      <pc:sldChg chg="addSp delSp modSp add mod ord modAnim">
        <pc:chgData name="Eliane Liraz" userId="614bc607-cceb-4ef0-a8e6-4200fa7e1603" providerId="ADAL" clId="{03C22AE8-24DD-4AA5-947A-76365B4112BB}" dt="2025-01-25T07:57:39.822" v="3896" actId="1035"/>
        <pc:sldMkLst>
          <pc:docMk/>
          <pc:sldMk cId="2478132527" sldId="1895"/>
        </pc:sldMkLst>
        <pc:spChg chg="add del mod">
          <ac:chgData name="Eliane Liraz" userId="614bc607-cceb-4ef0-a8e6-4200fa7e1603" providerId="ADAL" clId="{03C22AE8-24DD-4AA5-947A-76365B4112BB}" dt="2025-01-18T08:30:34.606" v="734" actId="20577"/>
          <ac:spMkLst>
            <pc:docMk/>
            <pc:sldMk cId="2478132527" sldId="1895"/>
            <ac:spMk id="2" creationId="{B5130E75-0E20-F732-8D0C-76B434647127}"/>
          </ac:spMkLst>
        </pc:spChg>
        <pc:spChg chg="mod">
          <ac:chgData name="Eliane Liraz" userId="614bc607-cceb-4ef0-a8e6-4200fa7e1603" providerId="ADAL" clId="{03C22AE8-24DD-4AA5-947A-76365B4112BB}" dt="2025-01-25T07:56:26.849" v="3890" actId="20577"/>
          <ac:spMkLst>
            <pc:docMk/>
            <pc:sldMk cId="2478132527" sldId="1895"/>
            <ac:spMk id="7" creationId="{81060DA4-8D01-D1CD-296A-78EEE4172F86}"/>
          </ac:spMkLst>
        </pc:spChg>
        <pc:spChg chg="add mod">
          <ac:chgData name="Eliane Liraz" userId="614bc607-cceb-4ef0-a8e6-4200fa7e1603" providerId="ADAL" clId="{03C22AE8-24DD-4AA5-947A-76365B4112BB}" dt="2025-01-25T07:57:11.538" v="3891" actId="947"/>
          <ac:spMkLst>
            <pc:docMk/>
            <pc:sldMk cId="2478132527" sldId="1895"/>
            <ac:spMk id="9" creationId="{022DDB7C-88A3-50C5-4665-90570045A815}"/>
          </ac:spMkLst>
        </pc:spChg>
        <pc:picChg chg="add mod">
          <ac:chgData name="Eliane Liraz" userId="614bc607-cceb-4ef0-a8e6-4200fa7e1603" providerId="ADAL" clId="{03C22AE8-24DD-4AA5-947A-76365B4112BB}" dt="2025-01-18T08:55:44.328" v="1136" actId="1076"/>
          <ac:picMkLst>
            <pc:docMk/>
            <pc:sldMk cId="2478132527" sldId="1895"/>
            <ac:picMk id="10" creationId="{888FDD08-35C1-F556-84E5-546373F78D2D}"/>
          </ac:picMkLst>
        </pc:picChg>
        <pc:picChg chg="add mod">
          <ac:chgData name="Eliane Liraz" userId="614bc607-cceb-4ef0-a8e6-4200fa7e1603" providerId="ADAL" clId="{03C22AE8-24DD-4AA5-947A-76365B4112BB}" dt="2025-01-18T08:55:43.293" v="1135" actId="1076"/>
          <ac:picMkLst>
            <pc:docMk/>
            <pc:sldMk cId="2478132527" sldId="1895"/>
            <ac:picMk id="11" creationId="{CBC50E79-20E0-A379-A1E6-D8BC55A3E9D8}"/>
          </ac:picMkLst>
        </pc:picChg>
        <pc:picChg chg="add mod">
          <ac:chgData name="Eliane Liraz" userId="614bc607-cceb-4ef0-a8e6-4200fa7e1603" providerId="ADAL" clId="{03C22AE8-24DD-4AA5-947A-76365B4112BB}" dt="2025-01-25T07:57:39.822" v="3896" actId="1035"/>
          <ac:picMkLst>
            <pc:docMk/>
            <pc:sldMk cId="2478132527" sldId="1895"/>
            <ac:picMk id="12" creationId="{B04D21AE-8747-5D88-B858-FC57B19C8292}"/>
          </ac:picMkLst>
        </pc:picChg>
      </pc:sldChg>
      <pc:sldChg chg="addSp delSp modSp add del mod">
        <pc:chgData name="Eliane Liraz" userId="614bc607-cceb-4ef0-a8e6-4200fa7e1603" providerId="ADAL" clId="{03C22AE8-24DD-4AA5-947A-76365B4112BB}" dt="2025-01-18T08:35:19.301" v="832" actId="2696"/>
        <pc:sldMkLst>
          <pc:docMk/>
          <pc:sldMk cId="815813482" sldId="1896"/>
        </pc:sldMkLst>
      </pc:sldChg>
      <pc:sldChg chg="addSp delSp modSp add mod ord modAnim">
        <pc:chgData name="Eliane Liraz" userId="614bc607-cceb-4ef0-a8e6-4200fa7e1603" providerId="ADAL" clId="{03C22AE8-24DD-4AA5-947A-76365B4112BB}" dt="2025-01-25T08:01:26.692" v="3917" actId="478"/>
        <pc:sldMkLst>
          <pc:docMk/>
          <pc:sldMk cId="1273652482" sldId="1896"/>
        </pc:sldMkLst>
        <pc:spChg chg="mod">
          <ac:chgData name="Eliane Liraz" userId="614bc607-cceb-4ef0-a8e6-4200fa7e1603" providerId="ADAL" clId="{03C22AE8-24DD-4AA5-947A-76365B4112BB}" dt="2025-01-18T09:09:55.344" v="1423" actId="6549"/>
          <ac:spMkLst>
            <pc:docMk/>
            <pc:sldMk cId="1273652482" sldId="1896"/>
            <ac:spMk id="2" creationId="{DD193BCE-508D-9725-9A97-4DAB7C01B825}"/>
          </ac:spMkLst>
        </pc:spChg>
        <pc:spChg chg="mod">
          <ac:chgData name="Eliane Liraz" userId="614bc607-cceb-4ef0-a8e6-4200fa7e1603" providerId="ADAL" clId="{03C22AE8-24DD-4AA5-947A-76365B4112BB}" dt="2025-01-18T09:10:00.607" v="1425" actId="6549"/>
          <ac:spMkLst>
            <pc:docMk/>
            <pc:sldMk cId="1273652482" sldId="1896"/>
            <ac:spMk id="7" creationId="{F0C2DC8F-1F24-5A2F-04DC-BC2F05728F89}"/>
          </ac:spMkLst>
        </pc:spChg>
        <pc:picChg chg="add mod">
          <ac:chgData name="Eliane Liraz" userId="614bc607-cceb-4ef0-a8e6-4200fa7e1603" providerId="ADAL" clId="{03C22AE8-24DD-4AA5-947A-76365B4112BB}" dt="2025-01-18T09:10:32.654" v="1430" actId="1076"/>
          <ac:picMkLst>
            <pc:docMk/>
            <pc:sldMk cId="1273652482" sldId="1896"/>
            <ac:picMk id="5" creationId="{9A413335-7B28-09D9-2923-B844064DA077}"/>
          </ac:picMkLst>
        </pc:picChg>
        <pc:picChg chg="add mod">
          <ac:chgData name="Eliane Liraz" userId="614bc607-cceb-4ef0-a8e6-4200fa7e1603" providerId="ADAL" clId="{03C22AE8-24DD-4AA5-947A-76365B4112BB}" dt="2025-01-18T09:10:34.178" v="1431" actId="1076"/>
          <ac:picMkLst>
            <pc:docMk/>
            <pc:sldMk cId="1273652482" sldId="1896"/>
            <ac:picMk id="8" creationId="{E8C73642-1250-6FCB-CCCC-7D8A73FD04A2}"/>
          </ac:picMkLst>
        </pc:picChg>
        <pc:picChg chg="add mod">
          <ac:chgData name="Eliane Liraz" userId="614bc607-cceb-4ef0-a8e6-4200fa7e1603" providerId="ADAL" clId="{03C22AE8-24DD-4AA5-947A-76365B4112BB}" dt="2025-01-18T09:10:26.405" v="1427" actId="1076"/>
          <ac:picMkLst>
            <pc:docMk/>
            <pc:sldMk cId="1273652482" sldId="1896"/>
            <ac:picMk id="9" creationId="{18070258-14AE-E856-9D29-E82CAABF843B}"/>
          </ac:picMkLst>
        </pc:picChg>
      </pc:sldChg>
      <pc:sldChg chg="addSp delSp modSp add mod">
        <pc:chgData name="Eliane Liraz" userId="614bc607-cceb-4ef0-a8e6-4200fa7e1603" providerId="ADAL" clId="{03C22AE8-24DD-4AA5-947A-76365B4112BB}" dt="2025-01-18T09:22:20.158" v="1772"/>
        <pc:sldMkLst>
          <pc:docMk/>
          <pc:sldMk cId="3399978559" sldId="1897"/>
        </pc:sldMkLst>
        <pc:picChg chg="add mod">
          <ac:chgData name="Eliane Liraz" userId="614bc607-cceb-4ef0-a8e6-4200fa7e1603" providerId="ADAL" clId="{03C22AE8-24DD-4AA5-947A-76365B4112BB}" dt="2025-01-18T09:22:20.158" v="1772"/>
          <ac:picMkLst>
            <pc:docMk/>
            <pc:sldMk cId="3399978559" sldId="1897"/>
            <ac:picMk id="3" creationId="{764C40D8-1E3E-1674-04A4-079493289875}"/>
          </ac:picMkLst>
        </pc:picChg>
      </pc:sldChg>
      <pc:sldChg chg="addSp delSp modSp add mod modAnim">
        <pc:chgData name="Eliane Liraz" userId="614bc607-cceb-4ef0-a8e6-4200fa7e1603" providerId="ADAL" clId="{03C22AE8-24DD-4AA5-947A-76365B4112BB}" dt="2025-01-25T08:03:05.914" v="3920" actId="20577"/>
        <pc:sldMkLst>
          <pc:docMk/>
          <pc:sldMk cId="296233087" sldId="1898"/>
        </pc:sldMkLst>
        <pc:spChg chg="mod">
          <ac:chgData name="Eliane Liraz" userId="614bc607-cceb-4ef0-a8e6-4200fa7e1603" providerId="ADAL" clId="{03C22AE8-24DD-4AA5-947A-76365B4112BB}" dt="2025-01-18T09:09:16.040" v="1412" actId="20577"/>
          <ac:spMkLst>
            <pc:docMk/>
            <pc:sldMk cId="296233087" sldId="1898"/>
            <ac:spMk id="2" creationId="{A9FD0193-ABAD-F8FA-56DC-9840983ED1D6}"/>
          </ac:spMkLst>
        </pc:spChg>
        <pc:spChg chg="mod">
          <ac:chgData name="Eliane Liraz" userId="614bc607-cceb-4ef0-a8e6-4200fa7e1603" providerId="ADAL" clId="{03C22AE8-24DD-4AA5-947A-76365B4112BB}" dt="2025-01-25T08:03:05.914" v="3920" actId="20577"/>
          <ac:spMkLst>
            <pc:docMk/>
            <pc:sldMk cId="296233087" sldId="1898"/>
            <ac:spMk id="7" creationId="{2441C5E2-C4ED-FE53-B9B4-DEB5F3C1EB92}"/>
          </ac:spMkLst>
        </pc:spChg>
        <pc:picChg chg="add mod modCrop">
          <ac:chgData name="Eliane Liraz" userId="614bc607-cceb-4ef0-a8e6-4200fa7e1603" providerId="ADAL" clId="{03C22AE8-24DD-4AA5-947A-76365B4112BB}" dt="2025-01-25T08:01:23.092" v="3916" actId="1076"/>
          <ac:picMkLst>
            <pc:docMk/>
            <pc:sldMk cId="296233087" sldId="1898"/>
            <ac:picMk id="4" creationId="{0E31CFE9-EBD7-2A7D-64B9-1AB169F61240}"/>
          </ac:picMkLst>
        </pc:picChg>
      </pc:sldChg>
      <pc:sldChg chg="addSp delSp modSp add del mod">
        <pc:chgData name="Eliane Liraz" userId="614bc607-cceb-4ef0-a8e6-4200fa7e1603" providerId="ADAL" clId="{03C22AE8-24DD-4AA5-947A-76365B4112BB}" dt="2025-01-18T09:06:28.083" v="1334" actId="2696"/>
        <pc:sldMkLst>
          <pc:docMk/>
          <pc:sldMk cId="4215227441" sldId="1898"/>
        </pc:sldMkLst>
      </pc:sldChg>
      <pc:sldChg chg="addSp delSp modSp add mod ord modAnim">
        <pc:chgData name="Eliane Liraz" userId="614bc607-cceb-4ef0-a8e6-4200fa7e1603" providerId="ADAL" clId="{03C22AE8-24DD-4AA5-947A-76365B4112BB}" dt="2025-01-25T08:19:37.880" v="4117" actId="1076"/>
        <pc:sldMkLst>
          <pc:docMk/>
          <pc:sldMk cId="2179406637" sldId="1899"/>
        </pc:sldMkLst>
        <pc:spChg chg="add mod">
          <ac:chgData name="Eliane Liraz" userId="614bc607-cceb-4ef0-a8e6-4200fa7e1603" providerId="ADAL" clId="{03C22AE8-24DD-4AA5-947A-76365B4112BB}" dt="2025-01-25T08:19:36.644" v="4116" actId="20577"/>
          <ac:spMkLst>
            <pc:docMk/>
            <pc:sldMk cId="2179406637" sldId="1899"/>
            <ac:spMk id="5" creationId="{C40182CA-87CF-F023-FAE8-301F467666BA}"/>
          </ac:spMkLst>
        </pc:spChg>
        <pc:spChg chg="add">
          <ac:chgData name="Eliane Liraz" userId="614bc607-cceb-4ef0-a8e6-4200fa7e1603" providerId="ADAL" clId="{03C22AE8-24DD-4AA5-947A-76365B4112BB}" dt="2025-01-18T09:50:41.230" v="2472"/>
          <ac:spMkLst>
            <pc:docMk/>
            <pc:sldMk cId="2179406637" sldId="1899"/>
            <ac:spMk id="11" creationId="{715F3F45-8486-6972-8867-EAED2C6343C1}"/>
          </ac:spMkLst>
        </pc:spChg>
        <pc:picChg chg="add mod">
          <ac:chgData name="Eliane Liraz" userId="614bc607-cceb-4ef0-a8e6-4200fa7e1603" providerId="ADAL" clId="{03C22AE8-24DD-4AA5-947A-76365B4112BB}" dt="2025-01-18T09:49:57.524" v="2471"/>
          <ac:picMkLst>
            <pc:docMk/>
            <pc:sldMk cId="2179406637" sldId="1899"/>
            <ac:picMk id="1030" creationId="{258E63D8-0D1B-7940-CF07-E16B8698CFC4}"/>
          </ac:picMkLst>
        </pc:picChg>
        <pc:picChg chg="add mod">
          <ac:chgData name="Eliane Liraz" userId="614bc607-cceb-4ef0-a8e6-4200fa7e1603" providerId="ADAL" clId="{03C22AE8-24DD-4AA5-947A-76365B4112BB}" dt="2025-01-25T08:19:37.880" v="4117" actId="1076"/>
          <ac:picMkLst>
            <pc:docMk/>
            <pc:sldMk cId="2179406637" sldId="1899"/>
            <ac:picMk id="1034" creationId="{62AA62F3-A32A-1E61-D055-1CE9E59D5BDB}"/>
          </ac:picMkLst>
        </pc:picChg>
      </pc:sldChg>
      <pc:sldChg chg="addSp delSp modSp new mod ord modAnim">
        <pc:chgData name="Eliane Liraz" userId="614bc607-cceb-4ef0-a8e6-4200fa7e1603" providerId="ADAL" clId="{03C22AE8-24DD-4AA5-947A-76365B4112BB}" dt="2025-01-25T08:15:41.491" v="4062"/>
        <pc:sldMkLst>
          <pc:docMk/>
          <pc:sldMk cId="3085173380" sldId="1900"/>
        </pc:sldMkLst>
        <pc:spChg chg="add mod">
          <ac:chgData name="Eliane Liraz" userId="614bc607-cceb-4ef0-a8e6-4200fa7e1603" providerId="ADAL" clId="{03C22AE8-24DD-4AA5-947A-76365B4112BB}" dt="2025-01-25T08:15:37.666" v="4059" actId="255"/>
          <ac:spMkLst>
            <pc:docMk/>
            <pc:sldMk cId="3085173380" sldId="1900"/>
            <ac:spMk id="3" creationId="{66A183B0-69DC-87D6-7145-B5E3822B7302}"/>
          </ac:spMkLst>
        </pc:spChg>
        <pc:picChg chg="add mod">
          <ac:chgData name="Eliane Liraz" userId="614bc607-cceb-4ef0-a8e6-4200fa7e1603" providerId="ADAL" clId="{03C22AE8-24DD-4AA5-947A-76365B4112BB}" dt="2025-01-25T08:15:38.558" v="4060" actId="1076"/>
          <ac:picMkLst>
            <pc:docMk/>
            <pc:sldMk cId="3085173380" sldId="1900"/>
            <ac:picMk id="7" creationId="{F60A4EE2-FCD1-3129-0BA6-3ACD5D5387C6}"/>
          </ac:picMkLst>
        </pc:picChg>
      </pc:sldChg>
      <pc:sldChg chg="addSp delSp modSp new del mod">
        <pc:chgData name="Eliane Liraz" userId="614bc607-cceb-4ef0-a8e6-4200fa7e1603" providerId="ADAL" clId="{03C22AE8-24DD-4AA5-947A-76365B4112BB}" dt="2025-01-18T11:55:10.898" v="2818" actId="2696"/>
        <pc:sldMkLst>
          <pc:docMk/>
          <pc:sldMk cId="3019349453" sldId="1901"/>
        </pc:sldMkLst>
      </pc:sldChg>
      <pc:sldChg chg="addSp delSp modSp add del mod">
        <pc:chgData name="Eliane Liraz" userId="614bc607-cceb-4ef0-a8e6-4200fa7e1603" providerId="ADAL" clId="{03C22AE8-24DD-4AA5-947A-76365B4112BB}" dt="2025-01-18T11:57:18.317" v="2833" actId="2696"/>
        <pc:sldMkLst>
          <pc:docMk/>
          <pc:sldMk cId="246273954" sldId="1902"/>
        </pc:sldMkLst>
      </pc:sldChg>
      <pc:sldChg chg="addSp modSp new del mod">
        <pc:chgData name="Eliane Liraz" userId="614bc607-cceb-4ef0-a8e6-4200fa7e1603" providerId="ADAL" clId="{03C22AE8-24DD-4AA5-947A-76365B4112BB}" dt="2025-01-18T12:34:59.833" v="3143" actId="2696"/>
        <pc:sldMkLst>
          <pc:docMk/>
          <pc:sldMk cId="2113956747" sldId="1903"/>
        </pc:sldMkLst>
      </pc:sldChg>
      <pc:sldChg chg="addSp delSp modSp add mod modAnim">
        <pc:chgData name="Eliane Liraz" userId="614bc607-cceb-4ef0-a8e6-4200fa7e1603" providerId="ADAL" clId="{03C22AE8-24DD-4AA5-947A-76365B4112BB}" dt="2025-01-18T12:09:01.281" v="2900" actId="478"/>
        <pc:sldMkLst>
          <pc:docMk/>
          <pc:sldMk cId="1848466280" sldId="1904"/>
        </pc:sldMkLst>
        <pc:spChg chg="mod">
          <ac:chgData name="Eliane Liraz" userId="614bc607-cceb-4ef0-a8e6-4200fa7e1603" providerId="ADAL" clId="{03C22AE8-24DD-4AA5-947A-76365B4112BB}" dt="2025-01-18T12:08:42.652" v="2894" actId="20577"/>
          <ac:spMkLst>
            <pc:docMk/>
            <pc:sldMk cId="1848466280" sldId="1904"/>
            <ac:spMk id="2" creationId="{F8AC94FD-87C4-C655-D3C1-8A537E980D92}"/>
          </ac:spMkLst>
        </pc:spChg>
        <pc:picChg chg="add mod">
          <ac:chgData name="Eliane Liraz" userId="614bc607-cceb-4ef0-a8e6-4200fa7e1603" providerId="ADAL" clId="{03C22AE8-24DD-4AA5-947A-76365B4112BB}" dt="2025-01-18T12:08:58.584" v="2899" actId="1076"/>
          <ac:picMkLst>
            <pc:docMk/>
            <pc:sldMk cId="1848466280" sldId="1904"/>
            <ac:picMk id="3" creationId="{2CE4AF9B-E05A-C658-BDC3-EE69143D9ADB}"/>
          </ac:picMkLst>
        </pc:picChg>
      </pc:sldChg>
      <pc:sldChg chg="addSp delSp modSp mod modAnim">
        <pc:chgData name="Eliane Liraz" userId="614bc607-cceb-4ef0-a8e6-4200fa7e1603" providerId="ADAL" clId="{03C22AE8-24DD-4AA5-947A-76365B4112BB}" dt="2025-01-18T12:12:16.420" v="2915" actId="14100"/>
        <pc:sldMkLst>
          <pc:docMk/>
          <pc:sldMk cId="912633387" sldId="1905"/>
        </pc:sldMkLst>
        <pc:picChg chg="add mod">
          <ac:chgData name="Eliane Liraz" userId="614bc607-cceb-4ef0-a8e6-4200fa7e1603" providerId="ADAL" clId="{03C22AE8-24DD-4AA5-947A-76365B4112BB}" dt="2025-01-18T12:12:16.420" v="2915" actId="14100"/>
          <ac:picMkLst>
            <pc:docMk/>
            <pc:sldMk cId="912633387" sldId="1905"/>
            <ac:picMk id="3" creationId="{F3C7AC19-6388-B5AD-9A2B-40408EE1A98A}"/>
          </ac:picMkLst>
        </pc:picChg>
      </pc:sldChg>
      <pc:sldChg chg="addSp delSp modSp mod modAnim">
        <pc:chgData name="Eliane Liraz" userId="614bc607-cceb-4ef0-a8e6-4200fa7e1603" providerId="ADAL" clId="{03C22AE8-24DD-4AA5-947A-76365B4112BB}" dt="2025-01-18T12:13:32.689" v="2927" actId="478"/>
        <pc:sldMkLst>
          <pc:docMk/>
          <pc:sldMk cId="2075288522" sldId="1906"/>
        </pc:sldMkLst>
        <pc:spChg chg="mod">
          <ac:chgData name="Eliane Liraz" userId="614bc607-cceb-4ef0-a8e6-4200fa7e1603" providerId="ADAL" clId="{03C22AE8-24DD-4AA5-947A-76365B4112BB}" dt="2025-01-18T12:13:06.955" v="2922" actId="20577"/>
          <ac:spMkLst>
            <pc:docMk/>
            <pc:sldMk cId="2075288522" sldId="1906"/>
            <ac:spMk id="3" creationId="{BB2F073D-9CDF-EC66-8E3C-043BAA921FF2}"/>
          </ac:spMkLst>
        </pc:spChg>
        <pc:spChg chg="add mod">
          <ac:chgData name="Eliane Liraz" userId="614bc607-cceb-4ef0-a8e6-4200fa7e1603" providerId="ADAL" clId="{03C22AE8-24DD-4AA5-947A-76365B4112BB}" dt="2025-01-18T12:13:28.298" v="2926"/>
          <ac:spMkLst>
            <pc:docMk/>
            <pc:sldMk cId="2075288522" sldId="1906"/>
            <ac:spMk id="6" creationId="{BE26D3BB-1EFE-0273-A7A6-B75F57733EE5}"/>
          </ac:spMkLst>
        </pc:spChg>
        <pc:spChg chg="add mod">
          <ac:chgData name="Eliane Liraz" userId="614bc607-cceb-4ef0-a8e6-4200fa7e1603" providerId="ADAL" clId="{03C22AE8-24DD-4AA5-947A-76365B4112BB}" dt="2025-01-18T12:13:28.298" v="2926"/>
          <ac:spMkLst>
            <pc:docMk/>
            <pc:sldMk cId="2075288522" sldId="1906"/>
            <ac:spMk id="7" creationId="{B3519A0D-97D9-2E9A-5191-6BF377B0270F}"/>
          </ac:spMkLst>
        </pc:spChg>
        <pc:picChg chg="add mod">
          <ac:chgData name="Eliane Liraz" userId="614bc607-cceb-4ef0-a8e6-4200fa7e1603" providerId="ADAL" clId="{03C22AE8-24DD-4AA5-947A-76365B4112BB}" dt="2025-01-18T12:13:28.298" v="2926"/>
          <ac:picMkLst>
            <pc:docMk/>
            <pc:sldMk cId="2075288522" sldId="1906"/>
            <ac:picMk id="5" creationId="{D579F50C-58E2-AEE4-0271-3AFC251C0618}"/>
          </ac:picMkLst>
        </pc:picChg>
      </pc:sldChg>
      <pc:sldChg chg="modSp mod">
        <pc:chgData name="Eliane Liraz" userId="614bc607-cceb-4ef0-a8e6-4200fa7e1603" providerId="ADAL" clId="{03C22AE8-24DD-4AA5-947A-76365B4112BB}" dt="2025-01-25T08:47:21.501" v="4847" actId="1076"/>
        <pc:sldMkLst>
          <pc:docMk/>
          <pc:sldMk cId="2795751873" sldId="3349"/>
        </pc:sldMkLst>
        <pc:spChg chg="mod">
          <ac:chgData name="Eliane Liraz" userId="614bc607-cceb-4ef0-a8e6-4200fa7e1603" providerId="ADAL" clId="{03C22AE8-24DD-4AA5-947A-76365B4112BB}" dt="2025-01-25T08:47:08.289" v="4846" actId="313"/>
          <ac:spMkLst>
            <pc:docMk/>
            <pc:sldMk cId="2795751873" sldId="3349"/>
            <ac:spMk id="2" creationId="{C6C5C5BF-0C53-C8B1-BBC1-2CEB1F479934}"/>
          </ac:spMkLst>
        </pc:spChg>
        <pc:spChg chg="mod">
          <ac:chgData name="Eliane Liraz" userId="614bc607-cceb-4ef0-a8e6-4200fa7e1603" providerId="ADAL" clId="{03C22AE8-24DD-4AA5-947A-76365B4112BB}" dt="2025-01-18T12:47:35.744" v="3405" actId="1036"/>
          <ac:spMkLst>
            <pc:docMk/>
            <pc:sldMk cId="2795751873" sldId="3349"/>
            <ac:spMk id="3" creationId="{5A0EAA9C-6ACE-89B0-BBEF-FEA8AE0170FA}"/>
          </ac:spMkLst>
        </pc:spChg>
        <pc:picChg chg="mod">
          <ac:chgData name="Eliane Liraz" userId="614bc607-cceb-4ef0-a8e6-4200fa7e1603" providerId="ADAL" clId="{03C22AE8-24DD-4AA5-947A-76365B4112BB}" dt="2025-01-25T08:47:21.501" v="4847" actId="1076"/>
          <ac:picMkLst>
            <pc:docMk/>
            <pc:sldMk cId="2795751873" sldId="3349"/>
            <ac:picMk id="1026" creationId="{7BD975DC-C7FB-F1BA-B068-EA48C043A7D0}"/>
          </ac:picMkLst>
        </pc:picChg>
      </pc:sldChg>
      <pc:sldChg chg="add del">
        <pc:chgData name="Eliane Liraz" userId="614bc607-cceb-4ef0-a8e6-4200fa7e1603" providerId="ADAL" clId="{03C22AE8-24DD-4AA5-947A-76365B4112BB}" dt="2025-01-18T12:25:03.594" v="3041" actId="2696"/>
        <pc:sldMkLst>
          <pc:docMk/>
          <pc:sldMk cId="771687009" sldId="3351"/>
        </pc:sldMkLst>
      </pc:sldChg>
      <pc:sldChg chg="addSp delSp modSp new mod">
        <pc:chgData name="Eliane Liraz" userId="614bc607-cceb-4ef0-a8e6-4200fa7e1603" providerId="ADAL" clId="{03C22AE8-24DD-4AA5-947A-76365B4112BB}" dt="2025-01-25T13:17:59.745" v="6229" actId="255"/>
        <pc:sldMkLst>
          <pc:docMk/>
          <pc:sldMk cId="3628103071" sldId="3352"/>
        </pc:sldMkLst>
        <pc:spChg chg="mod">
          <ac:chgData name="Eliane Liraz" userId="614bc607-cceb-4ef0-a8e6-4200fa7e1603" providerId="ADAL" clId="{03C22AE8-24DD-4AA5-947A-76365B4112BB}" dt="2025-01-25T13:17:59.745" v="6229" actId="255"/>
          <ac:spMkLst>
            <pc:docMk/>
            <pc:sldMk cId="3628103071" sldId="3352"/>
            <ac:spMk id="2" creationId="{20175C02-01DB-32E7-5F68-51840126F4D5}"/>
          </ac:spMkLst>
        </pc:spChg>
        <pc:spChg chg="add mod">
          <ac:chgData name="Eliane Liraz" userId="614bc607-cceb-4ef0-a8e6-4200fa7e1603" providerId="ADAL" clId="{03C22AE8-24DD-4AA5-947A-76365B4112BB}" dt="2025-01-18T13:00:33.699" v="3677" actId="6549"/>
          <ac:spMkLst>
            <pc:docMk/>
            <pc:sldMk cId="3628103071" sldId="3352"/>
            <ac:spMk id="7" creationId="{985D17A8-013F-B0FB-5A3B-2E4A1877F8AC}"/>
          </ac:spMkLst>
        </pc:spChg>
        <pc:picChg chg="add mod modCrop">
          <ac:chgData name="Eliane Liraz" userId="614bc607-cceb-4ef0-a8e6-4200fa7e1603" providerId="ADAL" clId="{03C22AE8-24DD-4AA5-947A-76365B4112BB}" dt="2025-01-18T13:04:14.616" v="3763" actId="1076"/>
          <ac:picMkLst>
            <pc:docMk/>
            <pc:sldMk cId="3628103071" sldId="3352"/>
            <ac:picMk id="9" creationId="{00F17F25-B1DF-59AA-FB70-C6B81CBD7E0D}"/>
          </ac:picMkLst>
        </pc:picChg>
      </pc:sldChg>
      <pc:sldChg chg="addSp delSp modSp new mod">
        <pc:chgData name="Eliane Liraz" userId="614bc607-cceb-4ef0-a8e6-4200fa7e1603" providerId="ADAL" clId="{03C22AE8-24DD-4AA5-947A-76365B4112BB}" dt="2025-01-18T13:03:25.046" v="3755" actId="1076"/>
        <pc:sldMkLst>
          <pc:docMk/>
          <pc:sldMk cId="1005048490" sldId="3353"/>
        </pc:sldMkLst>
        <pc:spChg chg="mod">
          <ac:chgData name="Eliane Liraz" userId="614bc607-cceb-4ef0-a8e6-4200fa7e1603" providerId="ADAL" clId="{03C22AE8-24DD-4AA5-947A-76365B4112BB}" dt="2025-01-18T13:02:04.240" v="3745" actId="1036"/>
          <ac:spMkLst>
            <pc:docMk/>
            <pc:sldMk cId="1005048490" sldId="3353"/>
            <ac:spMk id="2" creationId="{57B8C986-9F17-7FEC-336B-610D07A9E51E}"/>
          </ac:spMkLst>
        </pc:spChg>
        <pc:spChg chg="add mod">
          <ac:chgData name="Eliane Liraz" userId="614bc607-cceb-4ef0-a8e6-4200fa7e1603" providerId="ADAL" clId="{03C22AE8-24DD-4AA5-947A-76365B4112BB}" dt="2025-01-18T13:02:01.654" v="3731" actId="1036"/>
          <ac:spMkLst>
            <pc:docMk/>
            <pc:sldMk cId="1005048490" sldId="3353"/>
            <ac:spMk id="7" creationId="{ED5A35AE-9D85-BA98-9D9B-0F7EFCCA3069}"/>
          </ac:spMkLst>
        </pc:spChg>
        <pc:picChg chg="add mod">
          <ac:chgData name="Eliane Liraz" userId="614bc607-cceb-4ef0-a8e6-4200fa7e1603" providerId="ADAL" clId="{03C22AE8-24DD-4AA5-947A-76365B4112BB}" dt="2025-01-18T13:03:25.046" v="3755" actId="1076"/>
          <ac:picMkLst>
            <pc:docMk/>
            <pc:sldMk cId="1005048490" sldId="3353"/>
            <ac:picMk id="2051" creationId="{0C4DEF27-2452-05F5-3EF8-73EF826E1AC9}"/>
          </ac:picMkLst>
        </pc:picChg>
      </pc:sldChg>
      <pc:sldChg chg="modSp add del mod">
        <pc:chgData name="Eliane Liraz" userId="614bc607-cceb-4ef0-a8e6-4200fa7e1603" providerId="ADAL" clId="{03C22AE8-24DD-4AA5-947A-76365B4112BB}" dt="2025-01-18T12:44:08.467" v="3270" actId="2696"/>
        <pc:sldMkLst>
          <pc:docMk/>
          <pc:sldMk cId="2501754665" sldId="3353"/>
        </pc:sldMkLst>
      </pc:sldChg>
      <pc:sldChg chg="addSp delSp modSp add mod ord modAnim">
        <pc:chgData name="Eliane Liraz" userId="614bc607-cceb-4ef0-a8e6-4200fa7e1603" providerId="ADAL" clId="{03C22AE8-24DD-4AA5-947A-76365B4112BB}" dt="2025-01-25T08:12:24.731" v="3993" actId="14100"/>
        <pc:sldMkLst>
          <pc:docMk/>
          <pc:sldMk cId="720156622" sldId="3354"/>
        </pc:sldMkLst>
        <pc:spChg chg="mod">
          <ac:chgData name="Eliane Liraz" userId="614bc607-cceb-4ef0-a8e6-4200fa7e1603" providerId="ADAL" clId="{03C22AE8-24DD-4AA5-947A-76365B4112BB}" dt="2025-01-25T08:12:24.731" v="3993" actId="14100"/>
          <ac:spMkLst>
            <pc:docMk/>
            <pc:sldMk cId="720156622" sldId="3354"/>
            <ac:spMk id="7" creationId="{33C7574F-09B0-A386-BD39-B71BAB578EF8}"/>
          </ac:spMkLst>
        </pc:spChg>
        <pc:picChg chg="add mod">
          <ac:chgData name="Eliane Liraz" userId="614bc607-cceb-4ef0-a8e6-4200fa7e1603" providerId="ADAL" clId="{03C22AE8-24DD-4AA5-947A-76365B4112BB}" dt="2025-01-25T08:12:21.608" v="3992" actId="1076"/>
          <ac:picMkLst>
            <pc:docMk/>
            <pc:sldMk cId="720156622" sldId="3354"/>
            <ac:picMk id="1028" creationId="{A1075FF3-57BA-D17D-03C8-B48B09EF30C0}"/>
          </ac:picMkLst>
        </pc:picChg>
      </pc:sldChg>
      <pc:sldChg chg="addSp delSp modSp add mod ord modAnim">
        <pc:chgData name="Eliane Liraz" userId="614bc607-cceb-4ef0-a8e6-4200fa7e1603" providerId="ADAL" clId="{03C22AE8-24DD-4AA5-947A-76365B4112BB}" dt="2025-01-28T10:39:59.805" v="6290"/>
        <pc:sldMkLst>
          <pc:docMk/>
          <pc:sldMk cId="3752078508" sldId="3355"/>
        </pc:sldMkLst>
        <pc:spChg chg="del mod">
          <ac:chgData name="Eliane Liraz" userId="614bc607-cceb-4ef0-a8e6-4200fa7e1603" providerId="ADAL" clId="{03C22AE8-24DD-4AA5-947A-76365B4112BB}" dt="2025-01-28T10:39:26.999" v="6280" actId="478"/>
          <ac:spMkLst>
            <pc:docMk/>
            <pc:sldMk cId="3752078508" sldId="3355"/>
            <ac:spMk id="2" creationId="{BA22C30E-37FD-BBE2-D740-086E0A0F19A6}"/>
          </ac:spMkLst>
        </pc:spChg>
        <pc:spChg chg="add del mod">
          <ac:chgData name="Eliane Liraz" userId="614bc607-cceb-4ef0-a8e6-4200fa7e1603" providerId="ADAL" clId="{03C22AE8-24DD-4AA5-947A-76365B4112BB}" dt="2025-01-28T10:39:28.165" v="6281" actId="478"/>
          <ac:spMkLst>
            <pc:docMk/>
            <pc:sldMk cId="3752078508" sldId="3355"/>
            <ac:spMk id="4" creationId="{5665B205-0E12-229E-6973-E92E91B8592B}"/>
          </ac:spMkLst>
        </pc:spChg>
        <pc:spChg chg="add del mod">
          <ac:chgData name="Eliane Liraz" userId="614bc607-cceb-4ef0-a8e6-4200fa7e1603" providerId="ADAL" clId="{03C22AE8-24DD-4AA5-947A-76365B4112BB}" dt="2025-01-28T10:39:29.283" v="6282" actId="478"/>
          <ac:spMkLst>
            <pc:docMk/>
            <pc:sldMk cId="3752078508" sldId="3355"/>
            <ac:spMk id="5" creationId="{B33BEA43-7C15-C9BE-2E47-D2B545140357}"/>
          </ac:spMkLst>
        </pc:spChg>
        <pc:picChg chg="add mod">
          <ac:chgData name="Eliane Liraz" userId="614bc607-cceb-4ef0-a8e6-4200fa7e1603" providerId="ADAL" clId="{03C22AE8-24DD-4AA5-947A-76365B4112BB}" dt="2025-01-28T10:39:55.839" v="6288" actId="1076"/>
          <ac:picMkLst>
            <pc:docMk/>
            <pc:sldMk cId="3752078508" sldId="3355"/>
            <ac:picMk id="6" creationId="{D013F693-6519-406D-CF4C-5ED2C2778E17}"/>
          </ac:picMkLst>
        </pc:picChg>
      </pc:sldChg>
      <pc:sldChg chg="add ord">
        <pc:chgData name="Eliane Liraz" userId="614bc607-cceb-4ef0-a8e6-4200fa7e1603" providerId="ADAL" clId="{03C22AE8-24DD-4AA5-947A-76365B4112BB}" dt="2025-01-25T08:48:06.236" v="4850"/>
        <pc:sldMkLst>
          <pc:docMk/>
          <pc:sldMk cId="4064520246" sldId="3356"/>
        </pc:sldMkLst>
      </pc:sldChg>
      <pc:sldChg chg="modSp add del mod ord">
        <pc:chgData name="Eliane Liraz" userId="614bc607-cceb-4ef0-a8e6-4200fa7e1603" providerId="ADAL" clId="{03C22AE8-24DD-4AA5-947A-76365B4112BB}" dt="2025-01-28T10:50:12.803" v="6318" actId="2696"/>
        <pc:sldMkLst>
          <pc:docMk/>
          <pc:sldMk cId="605511517" sldId="3357"/>
        </pc:sldMkLst>
      </pc:sldChg>
      <pc:sldChg chg="addSp modSp new modAnim">
        <pc:chgData name="Eliane Liraz" userId="614bc607-cceb-4ef0-a8e6-4200fa7e1603" providerId="ADAL" clId="{03C22AE8-24DD-4AA5-947A-76365B4112BB}" dt="2025-01-25T09:18:38.216" v="4916"/>
        <pc:sldMkLst>
          <pc:docMk/>
          <pc:sldMk cId="3301080527" sldId="3358"/>
        </pc:sldMkLst>
        <pc:picChg chg="add mod">
          <ac:chgData name="Eliane Liraz" userId="614bc607-cceb-4ef0-a8e6-4200fa7e1603" providerId="ADAL" clId="{03C22AE8-24DD-4AA5-947A-76365B4112BB}" dt="2025-01-25T09:18:38.216" v="4916"/>
          <ac:picMkLst>
            <pc:docMk/>
            <pc:sldMk cId="3301080527" sldId="3358"/>
            <ac:picMk id="5" creationId="{C93B4BEC-A7C3-821B-8444-87DA019DFBEF}"/>
          </ac:picMkLst>
        </pc:picChg>
      </pc:sldChg>
      <pc:sldChg chg="addSp delSp modSp new mod modAnim">
        <pc:chgData name="Eliane Liraz" userId="614bc607-cceb-4ef0-a8e6-4200fa7e1603" providerId="ADAL" clId="{03C22AE8-24DD-4AA5-947A-76365B4112BB}" dt="2025-01-25T13:20:33.845" v="6249" actId="20577"/>
        <pc:sldMkLst>
          <pc:docMk/>
          <pc:sldMk cId="2005579344" sldId="3359"/>
        </pc:sldMkLst>
        <pc:spChg chg="add mod">
          <ac:chgData name="Eliane Liraz" userId="614bc607-cceb-4ef0-a8e6-4200fa7e1603" providerId="ADAL" clId="{03C22AE8-24DD-4AA5-947A-76365B4112BB}" dt="2025-01-25T09:55:16.013" v="5013" actId="20577"/>
          <ac:spMkLst>
            <pc:docMk/>
            <pc:sldMk cId="2005579344" sldId="3359"/>
            <ac:spMk id="8" creationId="{5026173F-689F-7295-272C-38802DA2B291}"/>
          </ac:spMkLst>
        </pc:spChg>
        <pc:spChg chg="add mod">
          <ac:chgData name="Eliane Liraz" userId="614bc607-cceb-4ef0-a8e6-4200fa7e1603" providerId="ADAL" clId="{03C22AE8-24DD-4AA5-947A-76365B4112BB}" dt="2025-01-25T13:19:17.987" v="6241" actId="1037"/>
          <ac:spMkLst>
            <pc:docMk/>
            <pc:sldMk cId="2005579344" sldId="3359"/>
            <ac:spMk id="10" creationId="{5C7C3FB0-751D-2329-B0F8-112C1B660746}"/>
          </ac:spMkLst>
        </pc:spChg>
        <pc:spChg chg="add mod">
          <ac:chgData name="Eliane Liraz" userId="614bc607-cceb-4ef0-a8e6-4200fa7e1603" providerId="ADAL" clId="{03C22AE8-24DD-4AA5-947A-76365B4112BB}" dt="2025-01-25T13:20:33.845" v="6249" actId="20577"/>
          <ac:spMkLst>
            <pc:docMk/>
            <pc:sldMk cId="2005579344" sldId="3359"/>
            <ac:spMk id="12" creationId="{9939AB63-2D96-93DD-836D-0F95C4BD37F7}"/>
          </ac:spMkLst>
        </pc:spChg>
        <pc:picChg chg="add mod">
          <ac:chgData name="Eliane Liraz" userId="614bc607-cceb-4ef0-a8e6-4200fa7e1603" providerId="ADAL" clId="{03C22AE8-24DD-4AA5-947A-76365B4112BB}" dt="2025-01-25T12:22:42.840" v="6197" actId="1076"/>
          <ac:picMkLst>
            <pc:docMk/>
            <pc:sldMk cId="2005579344" sldId="3359"/>
            <ac:picMk id="14" creationId="{4ABD568A-5513-0B10-BA14-710DCE37784F}"/>
          </ac:picMkLst>
        </pc:picChg>
        <pc:picChg chg="add mod">
          <ac:chgData name="Eliane Liraz" userId="614bc607-cceb-4ef0-a8e6-4200fa7e1603" providerId="ADAL" clId="{03C22AE8-24DD-4AA5-947A-76365B4112BB}" dt="2025-01-25T13:18:55.792" v="6230" actId="1440"/>
          <ac:picMkLst>
            <pc:docMk/>
            <pc:sldMk cId="2005579344" sldId="3359"/>
            <ac:picMk id="15" creationId="{97C864D4-A522-D244-3BE6-66EE2F0B14A7}"/>
          </ac:picMkLst>
        </pc:picChg>
      </pc:sldChg>
      <pc:sldChg chg="addSp delSp modSp add mod">
        <pc:chgData name="Eliane Liraz" userId="614bc607-cceb-4ef0-a8e6-4200fa7e1603" providerId="ADAL" clId="{03C22AE8-24DD-4AA5-947A-76365B4112BB}" dt="2025-01-25T13:21:25.747" v="6253" actId="20577"/>
        <pc:sldMkLst>
          <pc:docMk/>
          <pc:sldMk cId="3342643724" sldId="3360"/>
        </pc:sldMkLst>
        <pc:spChg chg="mod">
          <ac:chgData name="Eliane Liraz" userId="614bc607-cceb-4ef0-a8e6-4200fa7e1603" providerId="ADAL" clId="{03C22AE8-24DD-4AA5-947A-76365B4112BB}" dt="2025-01-25T12:05:13.496" v="5767" actId="20577"/>
          <ac:spMkLst>
            <pc:docMk/>
            <pc:sldMk cId="3342643724" sldId="3360"/>
            <ac:spMk id="8" creationId="{39731E07-D742-58D0-5C8F-C3C4C39B1CC6}"/>
          </ac:spMkLst>
        </pc:spChg>
        <pc:spChg chg="add mod">
          <ac:chgData name="Eliane Liraz" userId="614bc607-cceb-4ef0-a8e6-4200fa7e1603" providerId="ADAL" clId="{03C22AE8-24DD-4AA5-947A-76365B4112BB}" dt="2025-01-25T13:21:25.747" v="6253" actId="20577"/>
          <ac:spMkLst>
            <pc:docMk/>
            <pc:sldMk cId="3342643724" sldId="3360"/>
            <ac:spMk id="9" creationId="{00CB2E5D-7448-478F-729B-2C0725B58C5C}"/>
          </ac:spMkLst>
        </pc:spChg>
        <pc:picChg chg="add mod modCrop">
          <ac:chgData name="Eliane Liraz" userId="614bc607-cceb-4ef0-a8e6-4200fa7e1603" providerId="ADAL" clId="{03C22AE8-24DD-4AA5-947A-76365B4112BB}" dt="2025-01-25T12:11:12.649" v="6033" actId="732"/>
          <ac:picMkLst>
            <pc:docMk/>
            <pc:sldMk cId="3342643724" sldId="3360"/>
            <ac:picMk id="11" creationId="{5EA17AF6-BB1F-CDEB-077D-A73C30E7DB99}"/>
          </ac:picMkLst>
        </pc:picChg>
      </pc:sldChg>
      <pc:sldChg chg="addSp delSp modSp add mod">
        <pc:chgData name="Eliane Liraz" userId="614bc607-cceb-4ef0-a8e6-4200fa7e1603" providerId="ADAL" clId="{03C22AE8-24DD-4AA5-947A-76365B4112BB}" dt="2025-01-25T13:22:01.534" v="6257" actId="6549"/>
        <pc:sldMkLst>
          <pc:docMk/>
          <pc:sldMk cId="250074394" sldId="3361"/>
        </pc:sldMkLst>
        <pc:spChg chg="add mod">
          <ac:chgData name="Eliane Liraz" userId="614bc607-cceb-4ef0-a8e6-4200fa7e1603" providerId="ADAL" clId="{03C22AE8-24DD-4AA5-947A-76365B4112BB}" dt="2025-01-25T13:22:01.534" v="6257" actId="6549"/>
          <ac:spMkLst>
            <pc:docMk/>
            <pc:sldMk cId="250074394" sldId="3361"/>
            <ac:spMk id="3" creationId="{14822AD5-618A-4B4A-F9FF-BF48F9157E84}"/>
          </ac:spMkLst>
        </pc:spChg>
        <pc:spChg chg="mod">
          <ac:chgData name="Eliane Liraz" userId="614bc607-cceb-4ef0-a8e6-4200fa7e1603" providerId="ADAL" clId="{03C22AE8-24DD-4AA5-947A-76365B4112BB}" dt="2025-01-25T12:20:30.628" v="6125" actId="1035"/>
          <ac:spMkLst>
            <pc:docMk/>
            <pc:sldMk cId="250074394" sldId="3361"/>
            <ac:spMk id="12" creationId="{8F03CAB6-AB8A-00BC-FFF0-E2814137FD37}"/>
          </ac:spMkLst>
        </pc:spChg>
      </pc:sldChg>
      <pc:sldChg chg="delSp modSp add mod">
        <pc:chgData name="Eliane Liraz" userId="614bc607-cceb-4ef0-a8e6-4200fa7e1603" providerId="ADAL" clId="{03C22AE8-24DD-4AA5-947A-76365B4112BB}" dt="2025-01-25T12:25:02.232" v="6216" actId="478"/>
        <pc:sldMkLst>
          <pc:docMk/>
          <pc:sldMk cId="1267181318" sldId="3362"/>
        </pc:sldMkLst>
        <pc:spChg chg="mod">
          <ac:chgData name="Eliane Liraz" userId="614bc607-cceb-4ef0-a8e6-4200fa7e1603" providerId="ADAL" clId="{03C22AE8-24DD-4AA5-947A-76365B4112BB}" dt="2025-01-25T12:22:08.742" v="6185" actId="6549"/>
          <ac:spMkLst>
            <pc:docMk/>
            <pc:sldMk cId="1267181318" sldId="3362"/>
            <ac:spMk id="8" creationId="{CA3B3D6A-BBAD-3467-D6C9-9326CE2D8645}"/>
          </ac:spMkLst>
        </pc:spChg>
        <pc:picChg chg="mod">
          <ac:chgData name="Eliane Liraz" userId="614bc607-cceb-4ef0-a8e6-4200fa7e1603" providerId="ADAL" clId="{03C22AE8-24DD-4AA5-947A-76365B4112BB}" dt="2025-01-25T12:23:23.495" v="6202" actId="1076"/>
          <ac:picMkLst>
            <pc:docMk/>
            <pc:sldMk cId="1267181318" sldId="3362"/>
            <ac:picMk id="13" creationId="{CDA49FC8-30E6-E90B-A9FA-95B68D1DB0A5}"/>
          </ac:picMkLst>
        </pc:picChg>
      </pc:sldChg>
      <pc:sldChg chg="add">
        <pc:chgData name="Eliane Liraz" userId="614bc607-cceb-4ef0-a8e6-4200fa7e1603" providerId="ADAL" clId="{03C22AE8-24DD-4AA5-947A-76365B4112BB}" dt="2025-01-28T10:39:22.397" v="6277" actId="2890"/>
        <pc:sldMkLst>
          <pc:docMk/>
          <pc:sldMk cId="1820543944" sldId="3363"/>
        </pc:sldMkLst>
      </pc:sldChg>
    </pc:docChg>
  </pc:docChgLst>
  <pc:docChgLst>
    <pc:chgData name="Eliane Liraz" userId="f2adc8f1-0d83-4073-9fe6-7df0d9c530ff" providerId="ADAL" clId="{D7E868DF-61BE-422D-BC90-8A7ED1C2C13A}"/>
    <pc:docChg chg="custSel delSld modSld">
      <pc:chgData name="Eliane Liraz" userId="f2adc8f1-0d83-4073-9fe6-7df0d9c530ff" providerId="ADAL" clId="{D7E868DF-61BE-422D-BC90-8A7ED1C2C13A}" dt="2025-02-03T10:53:49.151" v="47" actId="2696"/>
      <pc:docMkLst>
        <pc:docMk/>
      </pc:docMkLst>
      <pc:sldChg chg="del">
        <pc:chgData name="Eliane Liraz" userId="f2adc8f1-0d83-4073-9fe6-7df0d9c530ff" providerId="ADAL" clId="{D7E868DF-61BE-422D-BC90-8A7ED1C2C13A}" dt="2025-02-03T10:50:28.120" v="0" actId="2696"/>
        <pc:sldMkLst>
          <pc:docMk/>
          <pc:sldMk cId="3036201140" sldId="274"/>
        </pc:sldMkLst>
      </pc:sldChg>
      <pc:sldChg chg="del">
        <pc:chgData name="Eliane Liraz" userId="f2adc8f1-0d83-4073-9fe6-7df0d9c530ff" providerId="ADAL" clId="{D7E868DF-61BE-422D-BC90-8A7ED1C2C13A}" dt="2025-02-03T10:51:12.195" v="12" actId="2696"/>
        <pc:sldMkLst>
          <pc:docMk/>
          <pc:sldMk cId="1411841724" sldId="300"/>
        </pc:sldMkLst>
      </pc:sldChg>
      <pc:sldChg chg="delSp">
        <pc:chgData name="Eliane Liraz" userId="f2adc8f1-0d83-4073-9fe6-7df0d9c530ff" providerId="ADAL" clId="{D7E868DF-61BE-422D-BC90-8A7ED1C2C13A}" dt="2025-02-03T10:50:56.596" v="8" actId="478"/>
        <pc:sldMkLst>
          <pc:docMk/>
          <pc:sldMk cId="3634622242" sldId="317"/>
        </pc:sldMkLst>
        <pc:picChg chg="del">
          <ac:chgData name="Eliane Liraz" userId="f2adc8f1-0d83-4073-9fe6-7df0d9c530ff" providerId="ADAL" clId="{D7E868DF-61BE-422D-BC90-8A7ED1C2C13A}" dt="2025-02-03T10:50:56.596" v="8" actId="478"/>
          <ac:picMkLst>
            <pc:docMk/>
            <pc:sldMk cId="3634622242" sldId="317"/>
            <ac:picMk id="1030" creationId="{B486A3CB-1F4F-5C39-E9FB-1DAC021F8DAA}"/>
          </ac:picMkLst>
        </pc:picChg>
      </pc:sldChg>
      <pc:sldChg chg="del">
        <pc:chgData name="Eliane Liraz" userId="f2adc8f1-0d83-4073-9fe6-7df0d9c530ff" providerId="ADAL" clId="{D7E868DF-61BE-422D-BC90-8A7ED1C2C13A}" dt="2025-02-03T10:51:09.039" v="11" actId="2696"/>
        <pc:sldMkLst>
          <pc:docMk/>
          <pc:sldMk cId="1494170650" sldId="340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3078392828" sldId="482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2183599446" sldId="483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2440766272" sldId="484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1506962095" sldId="487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3275914734" sldId="489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3393593952" sldId="490"/>
        </pc:sldMkLst>
      </pc:sldChg>
      <pc:sldChg chg="del">
        <pc:chgData name="Eliane Liraz" userId="f2adc8f1-0d83-4073-9fe6-7df0d9c530ff" providerId="ADAL" clId="{D7E868DF-61BE-422D-BC90-8A7ED1C2C13A}" dt="2025-02-03T10:50:48.725" v="7" actId="2696"/>
        <pc:sldMkLst>
          <pc:docMk/>
          <pc:sldMk cId="2960606447" sldId="526"/>
        </pc:sldMkLst>
      </pc:sldChg>
      <pc:sldChg chg="del">
        <pc:chgData name="Eliane Liraz" userId="f2adc8f1-0d83-4073-9fe6-7df0d9c530ff" providerId="ADAL" clId="{D7E868DF-61BE-422D-BC90-8A7ED1C2C13A}" dt="2025-02-03T10:51:24.033" v="14" actId="2696"/>
        <pc:sldMkLst>
          <pc:docMk/>
          <pc:sldMk cId="3398613991" sldId="687"/>
        </pc:sldMkLst>
      </pc:sldChg>
      <pc:sldChg chg="del">
        <pc:chgData name="Eliane Liraz" userId="f2adc8f1-0d83-4073-9fe6-7df0d9c530ff" providerId="ADAL" clId="{D7E868DF-61BE-422D-BC90-8A7ED1C2C13A}" dt="2025-02-03T10:51:00.862" v="9" actId="2696"/>
        <pc:sldMkLst>
          <pc:docMk/>
          <pc:sldMk cId="3141332289" sldId="885"/>
        </pc:sldMkLst>
      </pc:sldChg>
      <pc:sldChg chg="del">
        <pc:chgData name="Eliane Liraz" userId="f2adc8f1-0d83-4073-9fe6-7df0d9c530ff" providerId="ADAL" clId="{D7E868DF-61BE-422D-BC90-8A7ED1C2C13A}" dt="2025-02-03T10:51:02.978" v="10" actId="2696"/>
        <pc:sldMkLst>
          <pc:docMk/>
          <pc:sldMk cId="1056602790" sldId="886"/>
        </pc:sldMkLst>
      </pc:sldChg>
      <pc:sldChg chg="del">
        <pc:chgData name="Eliane Liraz" userId="f2adc8f1-0d83-4073-9fe6-7df0d9c530ff" providerId="ADAL" clId="{D7E868DF-61BE-422D-BC90-8A7ED1C2C13A}" dt="2025-02-03T10:51:09.039" v="11" actId="2696"/>
        <pc:sldMkLst>
          <pc:docMk/>
          <pc:sldMk cId="4226564510" sldId="1614"/>
        </pc:sldMkLst>
      </pc:sldChg>
      <pc:sldChg chg="delSp mod">
        <pc:chgData name="Eliane Liraz" userId="f2adc8f1-0d83-4073-9fe6-7df0d9c530ff" providerId="ADAL" clId="{D7E868DF-61BE-422D-BC90-8A7ED1C2C13A}" dt="2025-02-03T10:52:09.928" v="27" actId="478"/>
        <pc:sldMkLst>
          <pc:docMk/>
          <pc:sldMk cId="1110544808" sldId="1642"/>
        </pc:sldMkLst>
        <pc:picChg chg="del">
          <ac:chgData name="Eliane Liraz" userId="f2adc8f1-0d83-4073-9fe6-7df0d9c530ff" providerId="ADAL" clId="{D7E868DF-61BE-422D-BC90-8A7ED1C2C13A}" dt="2025-02-03T10:52:09.928" v="27" actId="478"/>
          <ac:picMkLst>
            <pc:docMk/>
            <pc:sldMk cId="1110544808" sldId="1642"/>
            <ac:picMk id="6" creationId="{E80135B3-1858-29AC-6CAE-AA62ECE0A237}"/>
          </ac:picMkLst>
        </pc:picChg>
      </pc:sldChg>
      <pc:sldChg chg="delSp modSp mod">
        <pc:chgData name="Eliane Liraz" userId="f2adc8f1-0d83-4073-9fe6-7df0d9c530ff" providerId="ADAL" clId="{D7E868DF-61BE-422D-BC90-8A7ED1C2C13A}" dt="2025-02-03T10:52:06.335" v="26" actId="478"/>
        <pc:sldMkLst>
          <pc:docMk/>
          <pc:sldMk cId="2913690307" sldId="1643"/>
        </pc:sldMkLst>
        <pc:picChg chg="del mod">
          <ac:chgData name="Eliane Liraz" userId="f2adc8f1-0d83-4073-9fe6-7df0d9c530ff" providerId="ADAL" clId="{D7E868DF-61BE-422D-BC90-8A7ED1C2C13A}" dt="2025-02-03T10:52:05.333" v="24" actId="478"/>
          <ac:picMkLst>
            <pc:docMk/>
            <pc:sldMk cId="2913690307" sldId="1643"/>
            <ac:picMk id="3" creationId="{762FB35B-9B3C-7A33-128C-DD0E42BBD990}"/>
          </ac:picMkLst>
        </pc:picChg>
        <pc:picChg chg="del mod">
          <ac:chgData name="Eliane Liraz" userId="f2adc8f1-0d83-4073-9fe6-7df0d9c530ff" providerId="ADAL" clId="{D7E868DF-61BE-422D-BC90-8A7ED1C2C13A}" dt="2025-02-03T10:52:06.335" v="26" actId="478"/>
          <ac:picMkLst>
            <pc:docMk/>
            <pc:sldMk cId="2913690307" sldId="1643"/>
            <ac:picMk id="4" creationId="{44D05483-6A33-7181-F8D6-C810A6B27CCA}"/>
          </ac:picMkLst>
        </pc:picChg>
      </pc:sldChg>
      <pc:sldChg chg="delSp modSp">
        <pc:chgData name="Eliane Liraz" userId="f2adc8f1-0d83-4073-9fe6-7df0d9c530ff" providerId="ADAL" clId="{D7E868DF-61BE-422D-BC90-8A7ED1C2C13A}" dt="2025-02-03T10:52:53.683" v="45" actId="478"/>
        <pc:sldMkLst>
          <pc:docMk/>
          <pc:sldMk cId="3731329274" sldId="1646"/>
        </pc:sldMkLst>
        <pc:picChg chg="del mod">
          <ac:chgData name="Eliane Liraz" userId="f2adc8f1-0d83-4073-9fe6-7df0d9c530ff" providerId="ADAL" clId="{D7E868DF-61BE-422D-BC90-8A7ED1C2C13A}" dt="2025-02-03T10:52:53.683" v="45" actId="478"/>
          <ac:picMkLst>
            <pc:docMk/>
            <pc:sldMk cId="3731329274" sldId="1646"/>
            <ac:picMk id="3" creationId="{C1FF64B9-3960-D6C8-33E2-3D69EF717DD3}"/>
          </ac:picMkLst>
        </pc:picChg>
      </pc:sldChg>
      <pc:sldChg chg="delSp modSp mod">
        <pc:chgData name="Eliane Liraz" userId="f2adc8f1-0d83-4073-9fe6-7df0d9c530ff" providerId="ADAL" clId="{D7E868DF-61BE-422D-BC90-8A7ED1C2C13A}" dt="2025-02-03T10:51:51.405" v="20" actId="478"/>
        <pc:sldMkLst>
          <pc:docMk/>
          <pc:sldMk cId="2968979376" sldId="1650"/>
        </pc:sldMkLst>
        <pc:picChg chg="del mod">
          <ac:chgData name="Eliane Liraz" userId="f2adc8f1-0d83-4073-9fe6-7df0d9c530ff" providerId="ADAL" clId="{D7E868DF-61BE-422D-BC90-8A7ED1C2C13A}" dt="2025-02-03T10:51:51.405" v="20" actId="478"/>
          <ac:picMkLst>
            <pc:docMk/>
            <pc:sldMk cId="2968979376" sldId="1650"/>
            <ac:picMk id="4" creationId="{DC7980A4-8247-BDFC-AABB-7C48EDD710CF}"/>
          </ac:picMkLst>
        </pc:picChg>
      </pc:sldChg>
      <pc:sldChg chg="del">
        <pc:chgData name="Eliane Liraz" userId="f2adc8f1-0d83-4073-9fe6-7df0d9c530ff" providerId="ADAL" clId="{D7E868DF-61BE-422D-BC90-8A7ED1C2C13A}" dt="2025-02-03T10:52:18.233" v="34" actId="2696"/>
        <pc:sldMkLst>
          <pc:docMk/>
          <pc:sldMk cId="2042707420" sldId="1678"/>
        </pc:sldMkLst>
      </pc:sldChg>
      <pc:sldChg chg="del">
        <pc:chgData name="Eliane Liraz" userId="f2adc8f1-0d83-4073-9fe6-7df0d9c530ff" providerId="ADAL" clId="{D7E868DF-61BE-422D-BC90-8A7ED1C2C13A}" dt="2025-02-03T10:52:30.085" v="39" actId="2696"/>
        <pc:sldMkLst>
          <pc:docMk/>
          <pc:sldMk cId="1833222146" sldId="1683"/>
        </pc:sldMkLst>
      </pc:sldChg>
      <pc:sldChg chg="del">
        <pc:chgData name="Eliane Liraz" userId="f2adc8f1-0d83-4073-9fe6-7df0d9c530ff" providerId="ADAL" clId="{D7E868DF-61BE-422D-BC90-8A7ED1C2C13A}" dt="2025-02-03T10:52:25.593" v="38" actId="2696"/>
        <pc:sldMkLst>
          <pc:docMk/>
          <pc:sldMk cId="1943839035" sldId="1685"/>
        </pc:sldMkLst>
      </pc:sldChg>
      <pc:sldChg chg="delSp modSp">
        <pc:chgData name="Eliane Liraz" userId="f2adc8f1-0d83-4073-9fe6-7df0d9c530ff" providerId="ADAL" clId="{D7E868DF-61BE-422D-BC90-8A7ED1C2C13A}" dt="2025-02-03T10:52:21.276" v="36" actId="478"/>
        <pc:sldMkLst>
          <pc:docMk/>
          <pc:sldMk cId="1601419023" sldId="1689"/>
        </pc:sldMkLst>
        <pc:picChg chg="del mod">
          <ac:chgData name="Eliane Liraz" userId="f2adc8f1-0d83-4073-9fe6-7df0d9c530ff" providerId="ADAL" clId="{D7E868DF-61BE-422D-BC90-8A7ED1C2C13A}" dt="2025-02-03T10:52:21.276" v="36" actId="478"/>
          <ac:picMkLst>
            <pc:docMk/>
            <pc:sldMk cId="1601419023" sldId="1689"/>
            <ac:picMk id="4102" creationId="{8C11BACC-9F74-17D4-7AEC-EA972919A1E6}"/>
          </ac:picMkLst>
        </pc:picChg>
      </pc:sldChg>
      <pc:sldChg chg="delSp mod">
        <pc:chgData name="Eliane Liraz" userId="f2adc8f1-0d83-4073-9fe6-7df0d9c530ff" providerId="ADAL" clId="{D7E868DF-61BE-422D-BC90-8A7ED1C2C13A}" dt="2025-02-03T10:53:03.941" v="46" actId="478"/>
        <pc:sldMkLst>
          <pc:docMk/>
          <pc:sldMk cId="765577431" sldId="1690"/>
        </pc:sldMkLst>
        <pc:picChg chg="del">
          <ac:chgData name="Eliane Liraz" userId="f2adc8f1-0d83-4073-9fe6-7df0d9c530ff" providerId="ADAL" clId="{D7E868DF-61BE-422D-BC90-8A7ED1C2C13A}" dt="2025-02-03T10:53:03.941" v="46" actId="478"/>
          <ac:picMkLst>
            <pc:docMk/>
            <pc:sldMk cId="765577431" sldId="1690"/>
            <ac:picMk id="6" creationId="{B6169FE2-1280-4A55-F519-491465157FDF}"/>
          </ac:picMkLst>
        </pc:picChg>
      </pc:sldChg>
      <pc:sldChg chg="del">
        <pc:chgData name="Eliane Liraz" userId="f2adc8f1-0d83-4073-9fe6-7df0d9c530ff" providerId="ADAL" clId="{D7E868DF-61BE-422D-BC90-8A7ED1C2C13A}" dt="2025-02-03T10:51:20.866" v="13" actId="2696"/>
        <pc:sldMkLst>
          <pc:docMk/>
          <pc:sldMk cId="555998174" sldId="1696"/>
        </pc:sldMkLst>
      </pc:sldChg>
      <pc:sldChg chg="del">
        <pc:chgData name="Eliane Liraz" userId="f2adc8f1-0d83-4073-9fe6-7df0d9c530ff" providerId="ADAL" clId="{D7E868DF-61BE-422D-BC90-8A7ED1C2C13A}" dt="2025-02-03T10:52:00.780" v="22" actId="2696"/>
        <pc:sldMkLst>
          <pc:docMk/>
          <pc:sldMk cId="2536745492" sldId="1707"/>
        </pc:sldMkLst>
      </pc:sldChg>
      <pc:sldChg chg="delSp modSp">
        <pc:chgData name="Eliane Liraz" userId="f2adc8f1-0d83-4073-9fe6-7df0d9c530ff" providerId="ADAL" clId="{D7E868DF-61BE-422D-BC90-8A7ED1C2C13A}" dt="2025-02-03T10:52:13.445" v="33" actId="478"/>
        <pc:sldMkLst>
          <pc:docMk/>
          <pc:sldMk cId="2472654613" sldId="1708"/>
        </pc:sldMkLst>
        <pc:picChg chg="del mod">
          <ac:chgData name="Eliane Liraz" userId="f2adc8f1-0d83-4073-9fe6-7df0d9c530ff" providerId="ADAL" clId="{D7E868DF-61BE-422D-BC90-8A7ED1C2C13A}" dt="2025-02-03T10:52:12.505" v="29" actId="478"/>
          <ac:picMkLst>
            <pc:docMk/>
            <pc:sldMk cId="2472654613" sldId="1708"/>
            <ac:picMk id="3074" creationId="{A7EB8921-D30C-5F82-6EA9-1E7B0B85C8B4}"/>
          </ac:picMkLst>
        </pc:picChg>
        <pc:picChg chg="del mod">
          <ac:chgData name="Eliane Liraz" userId="f2adc8f1-0d83-4073-9fe6-7df0d9c530ff" providerId="ADAL" clId="{D7E868DF-61BE-422D-BC90-8A7ED1C2C13A}" dt="2025-02-03T10:52:13.445" v="33" actId="478"/>
          <ac:picMkLst>
            <pc:docMk/>
            <pc:sldMk cId="2472654613" sldId="1708"/>
            <ac:picMk id="3076" creationId="{FAA43B72-F38E-B896-A309-829EDD9E1E44}"/>
          </ac:picMkLst>
        </pc:picChg>
        <pc:picChg chg="del mod">
          <ac:chgData name="Eliane Liraz" userId="f2adc8f1-0d83-4073-9fe6-7df0d9c530ff" providerId="ADAL" clId="{D7E868DF-61BE-422D-BC90-8A7ED1C2C13A}" dt="2025-02-03T10:52:13.001" v="31" actId="478"/>
          <ac:picMkLst>
            <pc:docMk/>
            <pc:sldMk cId="2472654613" sldId="1708"/>
            <ac:picMk id="3080" creationId="{E6CB4C39-6950-1B38-E374-3DF353EA41B2}"/>
          </ac:picMkLst>
        </pc:picChg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1701007550" sldId="1721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124529726" sldId="1725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1226490198" sldId="1841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3026605291" sldId="1842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2227767451" sldId="1843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2592980127" sldId="1844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2575754120" sldId="1846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1773377520" sldId="1859"/>
        </pc:sldMkLst>
      </pc:sldChg>
      <pc:sldChg chg="delSp mod">
        <pc:chgData name="Eliane Liraz" userId="f2adc8f1-0d83-4073-9fe6-7df0d9c530ff" providerId="ADAL" clId="{D7E868DF-61BE-422D-BC90-8A7ED1C2C13A}" dt="2025-02-03T10:50:35.002" v="1" actId="478"/>
        <pc:sldMkLst>
          <pc:docMk/>
          <pc:sldMk cId="784954603" sldId="1888"/>
        </pc:sldMkLst>
        <pc:picChg chg="del">
          <ac:chgData name="Eliane Liraz" userId="f2adc8f1-0d83-4073-9fe6-7df0d9c530ff" providerId="ADAL" clId="{D7E868DF-61BE-422D-BC90-8A7ED1C2C13A}" dt="2025-02-03T10:50:35.002" v="1" actId="478"/>
          <ac:picMkLst>
            <pc:docMk/>
            <pc:sldMk cId="784954603" sldId="1888"/>
            <ac:picMk id="2" creationId="{0D1D8CFC-258B-6755-89C0-F71CD48258C3}"/>
          </ac:picMkLst>
        </pc:picChg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2168304078" sldId="1892"/>
        </pc:sldMkLst>
      </pc:sldChg>
      <pc:sldChg chg="delSp modSp mod">
        <pc:chgData name="Eliane Liraz" userId="f2adc8f1-0d83-4073-9fe6-7df0d9c530ff" providerId="ADAL" clId="{D7E868DF-61BE-422D-BC90-8A7ED1C2C13A}" dt="2025-02-03T10:50:44.957" v="6" actId="478"/>
        <pc:sldMkLst>
          <pc:docMk/>
          <pc:sldMk cId="1273652482" sldId="1896"/>
        </pc:sldMkLst>
        <pc:picChg chg="del">
          <ac:chgData name="Eliane Liraz" userId="f2adc8f1-0d83-4073-9fe6-7df0d9c530ff" providerId="ADAL" clId="{D7E868DF-61BE-422D-BC90-8A7ED1C2C13A}" dt="2025-02-03T10:50:44.476" v="4" actId="478"/>
          <ac:picMkLst>
            <pc:docMk/>
            <pc:sldMk cId="1273652482" sldId="1896"/>
            <ac:picMk id="5" creationId="{9A413335-7B28-09D9-2923-B844064DA077}"/>
          </ac:picMkLst>
        </pc:picChg>
        <pc:picChg chg="del mod">
          <ac:chgData name="Eliane Liraz" userId="f2adc8f1-0d83-4073-9fe6-7df0d9c530ff" providerId="ADAL" clId="{D7E868DF-61BE-422D-BC90-8A7ED1C2C13A}" dt="2025-02-03T10:50:44.957" v="6" actId="478"/>
          <ac:picMkLst>
            <pc:docMk/>
            <pc:sldMk cId="1273652482" sldId="1896"/>
            <ac:picMk id="8" creationId="{E8C73642-1250-6FCB-CCCC-7D8A73FD04A2}"/>
          </ac:picMkLst>
        </pc:picChg>
        <pc:picChg chg="del mod">
          <ac:chgData name="Eliane Liraz" userId="f2adc8f1-0d83-4073-9fe6-7df0d9c530ff" providerId="ADAL" clId="{D7E868DF-61BE-422D-BC90-8A7ED1C2C13A}" dt="2025-02-03T10:50:43.667" v="3" actId="478"/>
          <ac:picMkLst>
            <pc:docMk/>
            <pc:sldMk cId="1273652482" sldId="1896"/>
            <ac:picMk id="9" creationId="{18070258-14AE-E856-9D29-E82CAABF843B}"/>
          </ac:picMkLst>
        </pc:picChg>
      </pc:sldChg>
      <pc:sldChg chg="delSp mod">
        <pc:chgData name="Eliane Liraz" userId="f2adc8f1-0d83-4073-9fe6-7df0d9c530ff" providerId="ADAL" clId="{D7E868DF-61BE-422D-BC90-8A7ED1C2C13A}" dt="2025-02-03T10:51:43.667" v="18" actId="478"/>
        <pc:sldMkLst>
          <pc:docMk/>
          <pc:sldMk cId="2179406637" sldId="1899"/>
        </pc:sldMkLst>
        <pc:picChg chg="del">
          <ac:chgData name="Eliane Liraz" userId="f2adc8f1-0d83-4073-9fe6-7df0d9c530ff" providerId="ADAL" clId="{D7E868DF-61BE-422D-BC90-8A7ED1C2C13A}" dt="2025-02-03T10:51:43.667" v="18" actId="478"/>
          <ac:picMkLst>
            <pc:docMk/>
            <pc:sldMk cId="2179406637" sldId="1899"/>
            <ac:picMk id="1034" creationId="{62AA62F3-A32A-1E61-D055-1CE9E59D5BDB}"/>
          </ac:picMkLst>
        </pc:picChg>
      </pc:sldChg>
      <pc:sldChg chg="del">
        <pc:chgData name="Eliane Liraz" userId="f2adc8f1-0d83-4073-9fe6-7df0d9c530ff" providerId="ADAL" clId="{D7E868DF-61BE-422D-BC90-8A7ED1C2C13A}" dt="2025-02-03T10:51:37.220" v="16" actId="2696"/>
        <pc:sldMkLst>
          <pc:docMk/>
          <pc:sldMk cId="3085173380" sldId="1900"/>
        </pc:sldMkLst>
      </pc:sldChg>
      <pc:sldChg chg="del">
        <pc:chgData name="Eliane Liraz" userId="f2adc8f1-0d83-4073-9fe6-7df0d9c530ff" providerId="ADAL" clId="{D7E868DF-61BE-422D-BC90-8A7ED1C2C13A}" dt="2025-02-03T10:51:56.293" v="21" actId="2696"/>
        <pc:sldMkLst>
          <pc:docMk/>
          <pc:sldMk cId="1848466280" sldId="1904"/>
        </pc:sldMkLst>
      </pc:sldChg>
      <pc:sldChg chg="del">
        <pc:chgData name="Eliane Liraz" userId="f2adc8f1-0d83-4073-9fe6-7df0d9c530ff" providerId="ADAL" clId="{D7E868DF-61BE-422D-BC90-8A7ED1C2C13A}" dt="2025-02-03T10:52:23.198" v="37" actId="47"/>
        <pc:sldMkLst>
          <pc:docMk/>
          <pc:sldMk cId="912633387" sldId="1905"/>
        </pc:sldMkLst>
      </pc:sldChg>
      <pc:sldChg chg="delSp modSp mod delAnim">
        <pc:chgData name="Eliane Liraz" userId="f2adc8f1-0d83-4073-9fe6-7df0d9c530ff" providerId="ADAL" clId="{D7E868DF-61BE-422D-BC90-8A7ED1C2C13A}" dt="2025-02-03T10:52:36.262" v="43" actId="478"/>
        <pc:sldMkLst>
          <pc:docMk/>
          <pc:sldMk cId="2075288522" sldId="1906"/>
        </pc:sldMkLst>
        <pc:spChg chg="del">
          <ac:chgData name="Eliane Liraz" userId="f2adc8f1-0d83-4073-9fe6-7df0d9c530ff" providerId="ADAL" clId="{D7E868DF-61BE-422D-BC90-8A7ED1C2C13A}" dt="2025-02-03T10:52:34.837" v="42" actId="478"/>
          <ac:spMkLst>
            <pc:docMk/>
            <pc:sldMk cId="2075288522" sldId="1906"/>
            <ac:spMk id="6" creationId="{BE26D3BB-1EFE-0273-A7A6-B75F57733EE5}"/>
          </ac:spMkLst>
        </pc:spChg>
        <pc:spChg chg="del">
          <ac:chgData name="Eliane Liraz" userId="f2adc8f1-0d83-4073-9fe6-7df0d9c530ff" providerId="ADAL" clId="{D7E868DF-61BE-422D-BC90-8A7ED1C2C13A}" dt="2025-02-03T10:52:36.262" v="43" actId="478"/>
          <ac:spMkLst>
            <pc:docMk/>
            <pc:sldMk cId="2075288522" sldId="1906"/>
            <ac:spMk id="7" creationId="{B3519A0D-97D9-2E9A-5191-6BF377B0270F}"/>
          </ac:spMkLst>
        </pc:spChg>
        <pc:picChg chg="del mod">
          <ac:chgData name="Eliane Liraz" userId="f2adc8f1-0d83-4073-9fe6-7df0d9c530ff" providerId="ADAL" clId="{D7E868DF-61BE-422D-BC90-8A7ED1C2C13A}" dt="2025-02-03T10:52:33.809" v="41" actId="478"/>
          <ac:picMkLst>
            <pc:docMk/>
            <pc:sldMk cId="2075288522" sldId="1906"/>
            <ac:picMk id="5" creationId="{D579F50C-58E2-AEE4-0271-3AFC251C0618}"/>
          </ac:picMkLst>
        </pc:picChg>
      </pc:sldChg>
      <pc:sldChg chg="delSp">
        <pc:chgData name="Eliane Liraz" userId="f2adc8f1-0d83-4073-9fe6-7df0d9c530ff" providerId="ADAL" clId="{D7E868DF-61BE-422D-BC90-8A7ED1C2C13A}" dt="2025-02-03T10:51:28.495" v="15" actId="478"/>
        <pc:sldMkLst>
          <pc:docMk/>
          <pc:sldMk cId="720156622" sldId="3354"/>
        </pc:sldMkLst>
        <pc:picChg chg="del">
          <ac:chgData name="Eliane Liraz" userId="f2adc8f1-0d83-4073-9fe6-7df0d9c530ff" providerId="ADAL" clId="{D7E868DF-61BE-422D-BC90-8A7ED1C2C13A}" dt="2025-02-03T10:51:28.495" v="15" actId="478"/>
          <ac:picMkLst>
            <pc:docMk/>
            <pc:sldMk cId="720156622" sldId="3354"/>
            <ac:picMk id="1028" creationId="{A1075FF3-57BA-D17D-03C8-B48B09EF30C0}"/>
          </ac:picMkLst>
        </pc:picChg>
      </pc:sldChg>
      <pc:sldChg chg="del">
        <pc:chgData name="Eliane Liraz" userId="f2adc8f1-0d83-4073-9fe6-7df0d9c530ff" providerId="ADAL" clId="{D7E868DF-61BE-422D-BC90-8A7ED1C2C13A}" dt="2025-02-03T10:51:40.624" v="17" actId="2696"/>
        <pc:sldMkLst>
          <pc:docMk/>
          <pc:sldMk cId="3752078508" sldId="3355"/>
        </pc:sldMkLst>
      </pc:sldChg>
      <pc:sldChg chg="del">
        <pc:chgData name="Eliane Liraz" userId="f2adc8f1-0d83-4073-9fe6-7df0d9c530ff" providerId="ADAL" clId="{D7E868DF-61BE-422D-BC90-8A7ED1C2C13A}" dt="2025-02-03T10:53:49.151" v="47" actId="2696"/>
        <pc:sldMkLst>
          <pc:docMk/>
          <pc:sldMk cId="3301080527" sldId="3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426E360-6C15-4584-9301-6E081B6F540B}" type="datetimeFigureOut">
              <a:rPr lang="he-IL" smtClean="0"/>
              <a:t>ה'/שבט/תשפ"ה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E0201E6-7CE9-4EBE-A07B-E09E07B015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766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744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79DD2-5815-95F4-391C-8B357306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028CB7-876D-EB88-5663-288AA52C5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57B8D49-E54B-4C65-1DCA-E13993994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BAA9BC8-4644-2A36-AD0D-8C994FDF3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D921-A551-4780-B927-6199421790F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6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30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הגדרה  - מינוס 153 צלזיוס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35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8DA0-C27D-4BE3-3585-EDBC688C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01CD5-B4DC-68DF-6685-127333F13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7837D-A7DB-2169-49FD-90407B0D5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הגדרה  - מינוס 153 צלזיוס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5BD7-7A32-9A18-D798-D522C3CB3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58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83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12E7-6FE8-72BA-126D-1F42AB543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69094-05DD-513B-715A-48639DF9D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5A205-4DD2-FED8-6FCE-18487C0C3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A48F9-0C8D-4669-3172-E18B8E689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5203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A8A7A-0EFF-854D-7E33-48E6819BD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FC560-41F9-74C9-861C-13B8E2F5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CCEE9-87C3-5B36-1040-FD320E44D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3170B-1E74-F03D-BFA8-FB80FD65A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699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281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905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3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46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F5C4-C304-59B0-25AB-0E0A30101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C38F6-5576-EF4D-F248-8F45B07B4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0EF50-A0EA-4CD9-2E6C-3D32616B0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18842-285E-0392-5A93-81870DAD7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8119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175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869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4146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876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DFE09-8657-82FE-12F2-D44C4D90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96BE6-B6DF-9239-8883-F87B1A990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CA8C9-A673-76AC-24A4-30B29EB16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D8088-A105-1BC9-919A-5796F0D1D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05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617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6961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369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7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780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5521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832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Open Sans Hebrew"/>
              </a:rPr>
              <a:t>ייצור מוגבר של חומצה פולית בתגובה לפירוקה על ידי קרינת השמש העזה-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Hebrew"/>
              </a:rPr>
              <a:t>UV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531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C7D5D-AA02-8E16-A51A-AC7BE2BF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66741-1560-A3BC-C13C-4A665CD7E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D7DFA-257E-7FFD-C6C9-5C84ED14F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117D-89C0-9A17-7C25-D38C0FF1C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828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5B7E4-8C03-6FE5-E514-3188DE5BD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29C7B-9932-1669-CC90-DC12A3ABC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3A849-D6DD-E4E2-FCF1-06FEA637E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191B7-08F4-A0F7-8800-EA1673413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270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7690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462E6-618C-452E-C870-FEBE2E37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C0BE07-532B-37FF-2B5E-2711069F9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01D890-D5EA-2903-87CB-35D9AFCBB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77D3-9868-665C-0742-A182E056E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68030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5442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9A6D-7FC1-8E53-25B4-F2B6A176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6C24E-23D7-7ECD-8207-541A42B5C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D7631-6599-D4B3-A75A-EEB9348B3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D2DB-EC52-76D8-6DB1-4AC1B4D11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64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498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372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4A89-1D17-0EA7-7003-93AA84FC5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EFC4CD-B70F-8001-A10A-9650D7C57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C723F-CD3A-F096-52B3-25E2F1F93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5B327-D0E0-07BB-B342-C4058C0D8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62410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051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395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9A29-7500-2A51-0E60-1A0AE6FF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F972F-CF11-8C3C-5BC2-2579D7D60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27A0F-7D29-6212-2DC3-0A7EF065E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ADC2F-DAE1-4F26-5228-B4F2EDDAD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56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A094-3066-4876-47DC-0413C7A3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7A4DECA-53B6-DD3C-8CA9-316870EE7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F4FF236-B83B-87F0-271E-2A6965ED4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2A1962-5D68-FF8B-F906-256D30B55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D921-A551-4780-B927-6199421790FB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368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BB96C-EA36-A624-16A8-A542B91C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B3F5D20-A4FA-06DC-B963-8049D5917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FB3936D-3BC2-44DB-3A54-0BBB1AD4D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94ACE30-A855-E513-8DCE-D38172CE0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D921-A551-4780-B927-6199421790F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53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DCAA-7E3E-D62E-7F7C-67D5E4BF6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816E0-6491-BFE9-AD6D-441E350FA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A90BF6-D0DA-ECB2-35AD-8227A2CA5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B0C15-F784-7295-9B77-0EF5A4526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E070-9848-2A1E-E3D9-5A10DDD4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3F63F-D509-6FE2-8791-D28EE284E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EB0AD-451A-0D7F-9892-F15A9F8BD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7062E-6945-764F-5B71-B9EF57C49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201E6-7CE9-4EBE-A07B-E09E07B015A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38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23AB24-D085-6C85-3359-1428B054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189C6CE-30FC-4E81-CD58-5DF69E5E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48D2278-78A1-099E-559E-A2A4A31A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DD89DF6-08DF-4A6A-8B7A-35C4E2668C75}" type="datetime1">
              <a:rPr lang="en-US" smtClean="0"/>
              <a:t>2/3/2025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270BC6-77E5-FF0E-9750-CF87FD13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31B6135-0657-3991-ADBE-D72B6C29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D38B-D62E-72C0-9661-8EC549D9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B703C-DD96-AEEB-9DA1-F5BE55CA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936E-0A08-BE02-1AC2-6F7F8156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D6D69FE9-E366-44F8-8ECB-C87925498E9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6176F0-FA31-D8AE-034A-590EAD2A1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BD56FA0-9BB7-B103-BD76-287E1536C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FDCD73D-3C69-4C43-9085-BCA4EEE79A5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CEC6BD-B44F-F1D2-74F0-8C9F3D64DF70}"/>
              </a:ext>
            </a:extLst>
          </p:cNvPr>
          <p:cNvSpPr txBox="1">
            <a:spLocks/>
          </p:cNvSpPr>
          <p:nvPr userDrawn="1"/>
        </p:nvSpPr>
        <p:spPr>
          <a:xfrm>
            <a:off x="221941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45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AC666-62BC-4E95-9490-50C05A4D4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FC12E-A39B-20B0-C364-54E4163F6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272C-1218-7BFA-FA1A-5B72F49C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474" y="6492874"/>
            <a:ext cx="2743200" cy="365125"/>
          </a:xfrm>
          <a:prstGeom prst="rect">
            <a:avLst/>
          </a:prstGeom>
        </p:spPr>
        <p:txBody>
          <a:bodyPr/>
          <a:lstStyle/>
          <a:p>
            <a:fld id="{D6D69FE9-E366-44F8-8ECB-C87925498E9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F4E737-390D-8B7C-EB54-FD20EA493DD2}"/>
              </a:ext>
            </a:extLst>
          </p:cNvPr>
          <p:cNvSpPr txBox="1">
            <a:spLocks/>
          </p:cNvSpPr>
          <p:nvPr userDrawn="1"/>
        </p:nvSpPr>
        <p:spPr>
          <a:xfrm>
            <a:off x="6927542" y="6538913"/>
            <a:ext cx="5264458" cy="365125"/>
          </a:xfrm>
          <a:prstGeom prst="rect">
            <a:avLst/>
          </a:prstGeom>
        </p:spPr>
        <p:txBody>
          <a:bodyPr anchor="t"/>
          <a:lstStyle>
            <a:defPPr>
              <a:defRPr lang="he-IL"/>
            </a:defPPr>
            <a:lvl1pPr marL="0" algn="r" defTabSz="914400" rtl="1" eaLnBrk="1" latinLnBrk="0" hangingPunct="1">
              <a:defRPr sz="1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@gmail.com</a:t>
            </a:r>
            <a:endParaRPr lang="ro-RO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14786EF-E132-BB20-B8D0-1043FCFAE6B4}"/>
              </a:ext>
            </a:extLst>
          </p:cNvPr>
          <p:cNvSpPr txBox="1">
            <a:spLocks/>
          </p:cNvSpPr>
          <p:nvPr userDrawn="1"/>
        </p:nvSpPr>
        <p:spPr>
          <a:xfrm>
            <a:off x="5459767" y="65389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1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16.5.2024</a:t>
            </a:r>
            <a:endParaRPr lang="he-I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61D4BD-65DE-3DC9-7222-3C07B76B0349}"/>
              </a:ext>
            </a:extLst>
          </p:cNvPr>
          <p:cNvSpPr txBox="1">
            <a:spLocks/>
          </p:cNvSpPr>
          <p:nvPr userDrawn="1"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123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44463"/>
            <a:ext cx="10972800" cy="908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7051" y="1268413"/>
            <a:ext cx="10972800" cy="482441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930458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652E-2A73-C1A3-0B1C-7D766011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F76FB-6F7D-1416-4A99-9DFB236AD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5298-A23A-E272-E5B0-50F557D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CDFBD-3D23-480A-A06F-35832C191D04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7D47-4F4C-C5BE-8C17-2EAB61E7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3379-FCE3-6A56-CED7-23C2AF1E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3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B0AB-1C64-3263-5738-FA209875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F4E5-BE6E-2894-EA59-E872A95D8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368CC-350C-6554-1184-90A0FB22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7909-C169-4353-AD20-216F923F4F43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54F20-641C-7849-1E48-D1F157FE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BE6F-9974-02F5-9A0B-6F4F1942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1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B280-D536-89EE-AE0A-607C4E88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3EF7-4D53-241B-DDBE-162A722F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F950D-9FC9-8902-D570-E5EFE8ED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D5F-2508-40AF-8328-BD6C22654669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11043-3978-2266-6C4A-74BD7777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ABAB-E56F-2768-8AD8-DE2C7EA6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BFA2-9B5A-5AD6-1F86-C8DD015B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EC88-DC30-4C11-7278-1F9F72825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8C54C-F0EE-A588-6F7F-0BD6A7584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A7B8-E7EB-ECE4-62C7-F1A2F7DD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A2C5-2188-4725-95FD-B038B6CE5C01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643C-E142-4C1E-BEC5-BD49F147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112B2-EB2E-67B2-7B40-50311194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59E5-AD78-0AEF-E1E9-963F6755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DF60-7F00-FD6E-2C2F-6D4C821C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A66C0-2A3A-6020-F948-47B51CBCA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1DD57-BE8C-C520-8639-567E76084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2D2A-8A76-B647-0D72-DFC55310D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3863D-04F6-1761-0E4F-6708BAFB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BE9-810C-43B1-A806-E0CD7225FE60}" type="datetime1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FE806-ECB9-27B8-A9F9-8AF8FC29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4A7A3-626A-2836-B42C-17A7782E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FEAA-7003-A285-5096-9359A57B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D7A57-65B3-E395-782D-603780A9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9FA3-8B1F-4111-ADBE-5E2F5ADE0771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C4625-6B9E-2FB6-F535-2B8DB59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2B4DB-CFD5-AC8E-7905-FBE90711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243BC-8E75-53D5-18FB-883D2370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8D2F-6D85-493E-B5A6-0CCB0F3877C1}" type="datetime1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10830-F1F0-615E-F760-373C5DF5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B365-4F4C-D4DA-1EE2-F776621F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670A-F2D1-5E93-7018-2E559296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5E8A-94EA-8168-250C-AEC8547A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065B58-278B-7D53-D4BC-82FC4F0DE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@gmail.com</a:t>
            </a:r>
            <a:endParaRPr lang="ro-RO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6DA4962-D42F-7770-7227-7DFF550CC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07051A-2EDF-BE94-DFD7-C704E699C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7655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F45B-78E0-89C9-AB13-E43E690B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A532-F056-3803-AFA3-2307795C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C2046-D6FD-968E-C8A8-CC1EA55F1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C19F4-AAF3-D103-4357-54BE831B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E482-8A4C-4939-BCB8-16EC2E9B8A32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23C1C-9696-87B9-3610-755815D0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20DAC-653F-826C-6549-1CF6CD3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6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6A20-4E65-1D1C-8B21-2F7E672F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7B52C-C1CD-4F58-6016-9D0CDF018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93D8B-6219-8193-4DF3-136894E5F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BC957-0CE8-18D2-12D8-3D0749C8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5B21-4510-4491-9D21-13B76BEB5E5C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68193-3B10-8D80-CC02-AFFA9E4D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67DE7-CB59-53E1-2E77-52CCA35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386D-FED5-8E3C-E5C2-EC010367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0E90D-5A60-8264-4F22-4C6778A45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A560C-ADF6-DA48-E744-CB80ED79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8D6D-41C0-4576-9E46-1CF61B9DA67B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FF44D-DED3-59CB-1551-8B96C9EA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934BB-D657-274A-107B-4D1AB7EA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12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4F017-7C76-00FD-4FF4-0E4E3F01C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A8B15-435E-144C-D3CB-3F9C9853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3B6D-EA3F-26C5-FE54-8AF89100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DCC4-D8E1-46F9-B997-D2170566817C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A2446-3678-2B39-667D-659AA0DF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6015-01A0-1BBE-FC86-007DF94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22C1-9C1A-B0B1-7122-66ADB3B5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CFB97-5138-C105-D791-4CD4D020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A1925B-D2DA-E494-385F-ED9BAFAB2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0E22FEE-763D-4B5C-E2FB-7E3A75508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F46F85B-418E-41CA-BE6A-7C85B757C190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697BF7-1AA4-39E1-9940-628353C53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396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0594-98D4-D902-7136-9418AC79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590C-EC60-229D-08F9-8065F1BC1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6FE33-F23F-C44A-B8FA-100D0AA10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4A1E11-A98B-24FE-8330-88BC43898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F44F7F4-2FD2-C229-FB63-22B753E9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05C3B7C-09F6-4AD2-9432-219CA2A40276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905CC1-B01B-48D0-A3F1-18736FDDF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19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6686-E365-A20B-03AF-22B270B3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4F67-8E02-6300-45F4-B7170C48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F048A-7B0D-79E3-8287-8C74E1BC7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074AD-FB77-5EBA-5A5C-24CAF3515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C9AB7-38BF-E042-6224-8CD1F6AC5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E3E5BF-27A7-A322-221E-2DD797610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604BA32-D257-6DFB-731D-EEDAFBD7C0A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1328BE2-876B-4B6A-BFFD-2B4A688CD74D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4416F3-A667-AC6A-0BE0-C875F092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033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AAB9-9720-004D-92DA-05EF5476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EC011F-DDE6-9C54-85E1-31331A052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D3FBC88-9F83-A46F-380A-50B49584F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9FC31D7-5AE2-4DAA-8B31-94E9AA4384E6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BAB38-F279-3FB2-A7D5-E774A3EAB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67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912AD-052F-EB37-7B2D-45FF40B2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76F63B0-4157-655B-C583-E274CD5D5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F735BE4-6051-4925-80A1-705B174B8BC5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527284-4D60-1AB2-B9B8-E2FF27613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36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9D76-9389-615B-36F1-A69432A5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FA31-2AC4-C627-431B-794A8F03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112B5-AE16-9406-D32E-5D1733985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9A2880B-B2CA-5197-1EBE-819BBE29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1263092-45F5-6EDF-E2F7-8897240A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F2E4823F-B21E-401F-A431-E4711B0233C6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E865C8-0D46-A752-B6D4-FC4D5B0B0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880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white background&#10;&#10;Description automatically generated">
            <a:extLst>
              <a:ext uri="{FF2B5EF4-FFF2-40B4-BE49-F238E27FC236}">
                <a16:creationId xmlns:a16="http://schemas.microsoft.com/office/drawing/2014/main" id="{78D6B3A5-3B98-9EE4-D0E7-5A201B542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71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E0D50B-18D7-7A2F-3E7C-1318BFED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5F0EF-FA38-1782-1331-AFEF715EC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68495-670D-429C-97B5-9D36B5015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93F6A4-A742-28E8-9611-5E2976109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7542" y="6584950"/>
            <a:ext cx="5264458" cy="365125"/>
          </a:xfrm>
          <a:prstGeom prst="rect">
            <a:avLst/>
          </a:prstGeom>
        </p:spPr>
        <p:txBody>
          <a:bodyPr anchor="t"/>
          <a:lstStyle>
            <a:lvl1pPr algn="r" rtl="1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08F574C-718C-CD46-726F-F4A154F6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59767" y="658494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7F0C4B9-09C6-4712-8F74-490001EA98B2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BA7950-32A2-B7C2-C4CF-E39DC8F96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88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white background&#10;&#10;Description automatically generated">
            <a:extLst>
              <a:ext uri="{FF2B5EF4-FFF2-40B4-BE49-F238E27FC236}">
                <a16:creationId xmlns:a16="http://schemas.microsoft.com/office/drawing/2014/main" id="{FC178F41-784B-AB21-686B-5235CEA2BD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D4CA5-9FAC-02E9-3789-36015862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3665E-CC48-9C8C-E06A-3ACD99C1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5903A9-083D-C30A-3FB5-0E5834B76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7887CC6B-D277-4872-B8CB-58FC29A68208}" type="datetime1">
              <a:rPr lang="en-US" smtClean="0"/>
              <a:t>2/3/2025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08D5E4-6479-8B76-D4A5-91692704C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A21EA1-F723-6E2B-D8F2-284EB1CDE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882CF-7AFB-A317-0C77-89639708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E55EE-0191-E638-6E4F-D8C7D8BD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1481-560F-A23F-8C08-1E8B84998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5AA14-A744-4D3B-93CD-464B82CCC289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F555-A98F-CFBC-3D5F-3A588A6D8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he-IL"/>
              <a:t>כל הזכויות למצגת שמורות© ד"ר אליאן לירז  054-7447646 </a:t>
            </a:r>
            <a:r>
              <a:rPr lang="en-US"/>
              <a:t>I Elirazmaterials @gmail.com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2061-0E0A-4913-8CA3-997643A5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7676A-FABB-423C-A26F-213408087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he.wikipedia.org/wiki/%D7%90%D7%A6%D7%98%D7%99%D7%9C%D7%9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267F-71F9-6E14-F903-63CE2BF3B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635" y="1817650"/>
            <a:ext cx="8723474" cy="1211425"/>
          </a:xfrm>
        </p:spPr>
        <p:txBody>
          <a:bodyPr anchor="t">
            <a:norm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גורמי סיכון במעבדות כימיות ובקרתם </a:t>
            </a:r>
            <a:b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9B68A-24B4-9FE1-3AE1-03F981462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637" y="3524121"/>
            <a:ext cx="2231774" cy="88398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e-I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ד"ר אליאן לירז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e-IL" sz="2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261B37E6-4D83-48C6-6790-42E8290A7A86}"/>
              </a:ext>
            </a:extLst>
          </p:cNvPr>
          <p:cNvSpPr txBox="1">
            <a:spLocks/>
          </p:cNvSpPr>
          <p:nvPr/>
        </p:nvSpPr>
        <p:spPr>
          <a:xfrm>
            <a:off x="5030285" y="63702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490B32-4F3F-48DC-AE4A-B0310BA1D1CB}" type="datetime1">
              <a:rPr lang="en-US" sz="140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/>
              <a:t>2/3/2025</a:t>
            </a:fld>
            <a:endParaRPr lang="he-IL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81C9A4D-0835-35FC-C9E5-5320E282CC86}"/>
              </a:ext>
            </a:extLst>
          </p:cNvPr>
          <p:cNvSpPr txBox="1">
            <a:spLocks/>
          </p:cNvSpPr>
          <p:nvPr/>
        </p:nvSpPr>
        <p:spPr>
          <a:xfrm>
            <a:off x="5861826" y="6359062"/>
            <a:ext cx="60960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Elirazmaterials@gmail.com</a:t>
            </a:r>
            <a:endParaRPr lang="ro-RO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245A51F-1B15-DAA5-0CD9-BBFC5D421762}"/>
              </a:ext>
            </a:extLst>
          </p:cNvPr>
          <p:cNvSpPr txBox="1">
            <a:spLocks/>
          </p:cNvSpPr>
          <p:nvPr/>
        </p:nvSpPr>
        <p:spPr>
          <a:xfrm>
            <a:off x="107576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he-IL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6" name="Picture 2" descr="הדרכה טובה - אפיקי בטיחות וגהות בע&quot;מ">
            <a:extLst>
              <a:ext uri="{FF2B5EF4-FFF2-40B4-BE49-F238E27FC236}">
                <a16:creationId xmlns:a16="http://schemas.microsoft.com/office/drawing/2014/main" id="{8D4A84EF-34AE-6BB2-7607-AD4005AF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8" b="97701" l="1034" r="90000">
                        <a14:foregroundMark x1="66897" y1="4598" x2="70690" y2="8621"/>
                        <a14:foregroundMark x1="43103" y1="59770" x2="72069" y2="62644"/>
                        <a14:foregroundMark x1="44138" y1="66667" x2="58276" y2="73563"/>
                        <a14:foregroundMark x1="30000" y1="73563" x2="78276" y2="87356"/>
                        <a14:foregroundMark x1="23793" y1="74713" x2="1379" y2="90230"/>
                        <a14:foregroundMark x1="4138" y1="97701" x2="33793" y2="98276"/>
                        <a14:foregroundMark x1="33793" y1="98276" x2="82759" y2="97701"/>
                        <a14:foregroundMark x1="82759" y1="97701" x2="89655" y2="97701"/>
                        <a14:foregroundMark x1="71034" y1="64368" x2="73103" y2="61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524"/>
            <a:ext cx="4050792" cy="24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7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10F77-5ED6-C0E3-6A3F-10A43E1F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25755E6-C228-2C82-9303-7BC9E081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791" y="905138"/>
            <a:ext cx="4431417" cy="5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0081B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e-IL" alt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אחסון גזים (ת"י 712) </a:t>
            </a:r>
            <a:endParaRPr lang="en-US" altLang="en-US" sz="31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20" descr="File:GHS-pictogram-bottle.svg">
            <a:extLst>
              <a:ext uri="{FF2B5EF4-FFF2-40B4-BE49-F238E27FC236}">
                <a16:creationId xmlns:a16="http://schemas.microsoft.com/office/drawing/2014/main" id="{24B17929-839A-B00D-16AD-45C0A99D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36" y="1534205"/>
            <a:ext cx="1094971" cy="10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oking gas cylinder icon cartoon style Royalty Free Vector">
            <a:extLst>
              <a:ext uri="{FF2B5EF4-FFF2-40B4-BE49-F238E27FC236}">
                <a16:creationId xmlns:a16="http://schemas.microsoft.com/office/drawing/2014/main" id="{58C6AF82-F940-E218-12A1-475F3F762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r="37526" b="10832"/>
          <a:stretch/>
        </p:blipFill>
        <p:spPr bwMode="auto">
          <a:xfrm>
            <a:off x="3504896" y="4653444"/>
            <a:ext cx="585896" cy="20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EAF53E33-50C0-7B7E-4A33-031A4541BC6E}"/>
              </a:ext>
            </a:extLst>
          </p:cNvPr>
          <p:cNvSpPr/>
          <p:nvPr/>
        </p:nvSpPr>
        <p:spPr>
          <a:xfrm>
            <a:off x="2074568" y="3805907"/>
            <a:ext cx="2016224" cy="28616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9EA5E9B7-BE9F-5AEE-31BC-A754183A8F8C}"/>
              </a:ext>
            </a:extLst>
          </p:cNvPr>
          <p:cNvCxnSpPr>
            <a:cxnSpLocks/>
          </p:cNvCxnSpPr>
          <p:nvPr/>
        </p:nvCxnSpPr>
        <p:spPr>
          <a:xfrm flipH="1">
            <a:off x="3504897" y="5342194"/>
            <a:ext cx="58589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גרפיקה 19" descr="מנעול עם מילוי מלא">
            <a:extLst>
              <a:ext uri="{FF2B5EF4-FFF2-40B4-BE49-F238E27FC236}">
                <a16:creationId xmlns:a16="http://schemas.microsoft.com/office/drawing/2014/main" id="{A90DF276-E3E2-D760-EC66-0B7253920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5521" y="4892769"/>
            <a:ext cx="598095" cy="598095"/>
          </a:xfrm>
          <a:prstGeom prst="rect">
            <a:avLst/>
          </a:prstGeom>
        </p:spPr>
      </p:pic>
      <p:sp>
        <p:nvSpPr>
          <p:cNvPr id="22" name="משולש שווה-שוקיים 21">
            <a:extLst>
              <a:ext uri="{FF2B5EF4-FFF2-40B4-BE49-F238E27FC236}">
                <a16:creationId xmlns:a16="http://schemas.microsoft.com/office/drawing/2014/main" id="{49782253-DB96-5AC9-95D4-43AD6D68E8A2}"/>
              </a:ext>
            </a:extLst>
          </p:cNvPr>
          <p:cNvSpPr/>
          <p:nvPr/>
        </p:nvSpPr>
        <p:spPr>
          <a:xfrm>
            <a:off x="1816312" y="3234803"/>
            <a:ext cx="2398529" cy="58371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B52D2D8-3FBB-B196-BD78-254051AF7171}"/>
              </a:ext>
            </a:extLst>
          </p:cNvPr>
          <p:cNvSpPr/>
          <p:nvPr/>
        </p:nvSpPr>
        <p:spPr>
          <a:xfrm>
            <a:off x="1950520" y="6316310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800EFBB1-1202-B933-A610-5869D5006285}"/>
              </a:ext>
            </a:extLst>
          </p:cNvPr>
          <p:cNvSpPr/>
          <p:nvPr/>
        </p:nvSpPr>
        <p:spPr>
          <a:xfrm>
            <a:off x="1831232" y="603414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2A948293-DC23-730B-0FE4-4513A87123F9}"/>
              </a:ext>
            </a:extLst>
          </p:cNvPr>
          <p:cNvSpPr/>
          <p:nvPr/>
        </p:nvSpPr>
        <p:spPr>
          <a:xfrm>
            <a:off x="1892351" y="451930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E2CD6777-9286-6A0B-3202-AEB2CD10808E}"/>
              </a:ext>
            </a:extLst>
          </p:cNvPr>
          <p:cNvSpPr/>
          <p:nvPr/>
        </p:nvSpPr>
        <p:spPr>
          <a:xfrm>
            <a:off x="1899416" y="414447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143820DE-835F-26CB-305C-6776E61DB7FD}"/>
              </a:ext>
            </a:extLst>
          </p:cNvPr>
          <p:cNvSpPr/>
          <p:nvPr/>
        </p:nvSpPr>
        <p:spPr>
          <a:xfrm>
            <a:off x="3380848" y="5125038"/>
            <a:ext cx="709945" cy="583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Full</a:t>
            </a:r>
          </a:p>
        </p:txBody>
      </p:sp>
      <p:pic>
        <p:nvPicPr>
          <p:cNvPr id="57" name="גרפיקה 56" descr="שמש חלקית קו מיתאר">
            <a:extLst>
              <a:ext uri="{FF2B5EF4-FFF2-40B4-BE49-F238E27FC236}">
                <a16:creationId xmlns:a16="http://schemas.microsoft.com/office/drawing/2014/main" id="{232845AA-FA6B-55AB-D668-0237145203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2364" y="1629883"/>
            <a:ext cx="1389171" cy="1389171"/>
          </a:xfrm>
          <a:prstGeom prst="rect">
            <a:avLst/>
          </a:prstGeom>
        </p:spPr>
      </p:pic>
      <p:pic>
        <p:nvPicPr>
          <p:cNvPr id="63" name="Picture 9" descr="Class 2.1: Flammable Gas">
            <a:extLst>
              <a:ext uri="{FF2B5EF4-FFF2-40B4-BE49-F238E27FC236}">
                <a16:creationId xmlns:a16="http://schemas.microsoft.com/office/drawing/2014/main" id="{1862422E-AD64-A219-9F88-FC3C588F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57" y="4023940"/>
            <a:ext cx="866971" cy="8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3" descr="Class 2.3: Poisonous Gas">
            <a:extLst>
              <a:ext uri="{FF2B5EF4-FFF2-40B4-BE49-F238E27FC236}">
                <a16:creationId xmlns:a16="http://schemas.microsoft.com/office/drawing/2014/main" id="{3B6E0A96-9166-5838-10D9-D39913F4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06" y="3941955"/>
            <a:ext cx="948409" cy="9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תמונה 64">
            <a:extLst>
              <a:ext uri="{FF2B5EF4-FFF2-40B4-BE49-F238E27FC236}">
                <a16:creationId xmlns:a16="http://schemas.microsoft.com/office/drawing/2014/main" id="{8D53C86B-94F0-F711-8839-531C450A63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19" y="3852916"/>
            <a:ext cx="1024872" cy="1018039"/>
          </a:xfrm>
          <a:prstGeom prst="rect">
            <a:avLst/>
          </a:prstGeom>
        </p:spPr>
      </p:pic>
      <p:pic>
        <p:nvPicPr>
          <p:cNvPr id="66" name="Picture 4" descr="Cooking gas cylinder icon cartoon style Royalty Free Vector">
            <a:extLst>
              <a:ext uri="{FF2B5EF4-FFF2-40B4-BE49-F238E27FC236}">
                <a16:creationId xmlns:a16="http://schemas.microsoft.com/office/drawing/2014/main" id="{51A0F127-BCE5-68D9-67A4-9650BBF42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r="37526" b="10832"/>
          <a:stretch/>
        </p:blipFill>
        <p:spPr bwMode="auto">
          <a:xfrm>
            <a:off x="6601240" y="4653444"/>
            <a:ext cx="585896" cy="20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CF875178-D098-8054-73E7-299AEF2FDADF}"/>
              </a:ext>
            </a:extLst>
          </p:cNvPr>
          <p:cNvSpPr/>
          <p:nvPr/>
        </p:nvSpPr>
        <p:spPr>
          <a:xfrm>
            <a:off x="5262017" y="3730543"/>
            <a:ext cx="2016224" cy="28616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cxnSp>
        <p:nvCxnSpPr>
          <p:cNvPr id="68" name="מחבר ישר 67">
            <a:extLst>
              <a:ext uri="{FF2B5EF4-FFF2-40B4-BE49-F238E27FC236}">
                <a16:creationId xmlns:a16="http://schemas.microsoft.com/office/drawing/2014/main" id="{C5E07C39-9603-B2C9-0F9B-A180C9A24431}"/>
              </a:ext>
            </a:extLst>
          </p:cNvPr>
          <p:cNvCxnSpPr>
            <a:cxnSpLocks/>
          </p:cNvCxnSpPr>
          <p:nvPr/>
        </p:nvCxnSpPr>
        <p:spPr>
          <a:xfrm flipH="1">
            <a:off x="6601241" y="5342194"/>
            <a:ext cx="58589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גרפיקה 68" descr="מנעול עם מילוי מלא">
            <a:extLst>
              <a:ext uri="{FF2B5EF4-FFF2-40B4-BE49-F238E27FC236}">
                <a16:creationId xmlns:a16="http://schemas.microsoft.com/office/drawing/2014/main" id="{97C73354-4669-2D3D-79BE-3BDA2B5C4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1865" y="4892769"/>
            <a:ext cx="598095" cy="598095"/>
          </a:xfrm>
          <a:prstGeom prst="rect">
            <a:avLst/>
          </a:prstGeom>
        </p:spPr>
      </p:pic>
      <p:sp>
        <p:nvSpPr>
          <p:cNvPr id="70" name="משולש שווה-שוקיים 69">
            <a:extLst>
              <a:ext uri="{FF2B5EF4-FFF2-40B4-BE49-F238E27FC236}">
                <a16:creationId xmlns:a16="http://schemas.microsoft.com/office/drawing/2014/main" id="{8D23409E-E00E-4516-DFE6-68A81ED18AC3}"/>
              </a:ext>
            </a:extLst>
          </p:cNvPr>
          <p:cNvSpPr/>
          <p:nvPr/>
        </p:nvSpPr>
        <p:spPr>
          <a:xfrm>
            <a:off x="4912656" y="3234803"/>
            <a:ext cx="2398529" cy="58371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1" name="מלבן 70">
            <a:extLst>
              <a:ext uri="{FF2B5EF4-FFF2-40B4-BE49-F238E27FC236}">
                <a16:creationId xmlns:a16="http://schemas.microsoft.com/office/drawing/2014/main" id="{1FEA0F6C-C10F-AD0D-08C1-10F472B7E637}"/>
              </a:ext>
            </a:extLst>
          </p:cNvPr>
          <p:cNvSpPr/>
          <p:nvPr/>
        </p:nvSpPr>
        <p:spPr>
          <a:xfrm>
            <a:off x="5046864" y="6316310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72" name="מלבן 71">
            <a:extLst>
              <a:ext uri="{FF2B5EF4-FFF2-40B4-BE49-F238E27FC236}">
                <a16:creationId xmlns:a16="http://schemas.microsoft.com/office/drawing/2014/main" id="{C8D2BD50-9613-947A-8082-809B618B8393}"/>
              </a:ext>
            </a:extLst>
          </p:cNvPr>
          <p:cNvSpPr/>
          <p:nvPr/>
        </p:nvSpPr>
        <p:spPr>
          <a:xfrm>
            <a:off x="4927576" y="603414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2A653269-5853-EB95-C6C5-CC4289ACBBE0}"/>
              </a:ext>
            </a:extLst>
          </p:cNvPr>
          <p:cNvSpPr/>
          <p:nvPr/>
        </p:nvSpPr>
        <p:spPr>
          <a:xfrm>
            <a:off x="4988695" y="451930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F4F944B7-B577-CFF0-FF33-C51BA35FBFF2}"/>
              </a:ext>
            </a:extLst>
          </p:cNvPr>
          <p:cNvSpPr/>
          <p:nvPr/>
        </p:nvSpPr>
        <p:spPr>
          <a:xfrm>
            <a:off x="4995760" y="414447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75" name="מלבן 74">
            <a:extLst>
              <a:ext uri="{FF2B5EF4-FFF2-40B4-BE49-F238E27FC236}">
                <a16:creationId xmlns:a16="http://schemas.microsoft.com/office/drawing/2014/main" id="{42127C25-FB79-016C-06DF-B2319C43E09A}"/>
              </a:ext>
            </a:extLst>
          </p:cNvPr>
          <p:cNvSpPr/>
          <p:nvPr/>
        </p:nvSpPr>
        <p:spPr>
          <a:xfrm>
            <a:off x="6238730" y="5222089"/>
            <a:ext cx="948408" cy="523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Empty</a:t>
            </a:r>
          </a:p>
        </p:txBody>
      </p:sp>
      <p:pic>
        <p:nvPicPr>
          <p:cNvPr id="76" name="Picture 4" descr="Cooking gas cylinder icon cartoon style Royalty Free Vector">
            <a:extLst>
              <a:ext uri="{FF2B5EF4-FFF2-40B4-BE49-F238E27FC236}">
                <a16:creationId xmlns:a16="http://schemas.microsoft.com/office/drawing/2014/main" id="{C35E2E40-9F8D-CFF9-4E5D-A57265A5E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r="37526" b="10832"/>
          <a:stretch/>
        </p:blipFill>
        <p:spPr bwMode="auto">
          <a:xfrm>
            <a:off x="9634528" y="4653444"/>
            <a:ext cx="585896" cy="20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מלבן 76">
            <a:extLst>
              <a:ext uri="{FF2B5EF4-FFF2-40B4-BE49-F238E27FC236}">
                <a16:creationId xmlns:a16="http://schemas.microsoft.com/office/drawing/2014/main" id="{A785524E-C71B-5540-192C-D1F65EB2D97D}"/>
              </a:ext>
            </a:extLst>
          </p:cNvPr>
          <p:cNvSpPr/>
          <p:nvPr/>
        </p:nvSpPr>
        <p:spPr>
          <a:xfrm>
            <a:off x="8204200" y="3805907"/>
            <a:ext cx="2016224" cy="28616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cxnSp>
        <p:nvCxnSpPr>
          <p:cNvPr id="78" name="מחבר ישר 77">
            <a:extLst>
              <a:ext uri="{FF2B5EF4-FFF2-40B4-BE49-F238E27FC236}">
                <a16:creationId xmlns:a16="http://schemas.microsoft.com/office/drawing/2014/main" id="{AF4F47CB-1F2E-342C-8E35-75C236E7E34C}"/>
              </a:ext>
            </a:extLst>
          </p:cNvPr>
          <p:cNvCxnSpPr>
            <a:cxnSpLocks/>
          </p:cNvCxnSpPr>
          <p:nvPr/>
        </p:nvCxnSpPr>
        <p:spPr>
          <a:xfrm flipH="1">
            <a:off x="9634529" y="5342194"/>
            <a:ext cx="58589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גרפיקה 78" descr="מנעול עם מילוי מלא">
            <a:extLst>
              <a:ext uri="{FF2B5EF4-FFF2-40B4-BE49-F238E27FC236}">
                <a16:creationId xmlns:a16="http://schemas.microsoft.com/office/drawing/2014/main" id="{E246C2E8-21B7-55B1-CD30-B83071256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5153" y="4892769"/>
            <a:ext cx="598095" cy="598095"/>
          </a:xfrm>
          <a:prstGeom prst="rect">
            <a:avLst/>
          </a:prstGeom>
        </p:spPr>
      </p:pic>
      <p:sp>
        <p:nvSpPr>
          <p:cNvPr id="80" name="משולש שווה-שוקיים 79">
            <a:extLst>
              <a:ext uri="{FF2B5EF4-FFF2-40B4-BE49-F238E27FC236}">
                <a16:creationId xmlns:a16="http://schemas.microsoft.com/office/drawing/2014/main" id="{F64028EC-A531-E722-FD23-0F0FE6DCEBC8}"/>
              </a:ext>
            </a:extLst>
          </p:cNvPr>
          <p:cNvSpPr/>
          <p:nvPr/>
        </p:nvSpPr>
        <p:spPr>
          <a:xfrm>
            <a:off x="7945944" y="3234803"/>
            <a:ext cx="2398529" cy="58371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1" name="מלבן 80">
            <a:extLst>
              <a:ext uri="{FF2B5EF4-FFF2-40B4-BE49-F238E27FC236}">
                <a16:creationId xmlns:a16="http://schemas.microsoft.com/office/drawing/2014/main" id="{104ECEE7-75C6-425E-4E15-D0200CE71DE6}"/>
              </a:ext>
            </a:extLst>
          </p:cNvPr>
          <p:cNvSpPr/>
          <p:nvPr/>
        </p:nvSpPr>
        <p:spPr>
          <a:xfrm>
            <a:off x="8080152" y="6316310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2" name="מלבן 81">
            <a:extLst>
              <a:ext uri="{FF2B5EF4-FFF2-40B4-BE49-F238E27FC236}">
                <a16:creationId xmlns:a16="http://schemas.microsoft.com/office/drawing/2014/main" id="{FF579F83-FB04-EBB7-0BB1-C48277EBB97A}"/>
              </a:ext>
            </a:extLst>
          </p:cNvPr>
          <p:cNvSpPr/>
          <p:nvPr/>
        </p:nvSpPr>
        <p:spPr>
          <a:xfrm>
            <a:off x="7960864" y="603414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3" name="מלבן 82">
            <a:extLst>
              <a:ext uri="{FF2B5EF4-FFF2-40B4-BE49-F238E27FC236}">
                <a16:creationId xmlns:a16="http://schemas.microsoft.com/office/drawing/2014/main" id="{2CC1F1BA-EEBC-94B5-1EF5-AE18607F8FA9}"/>
              </a:ext>
            </a:extLst>
          </p:cNvPr>
          <p:cNvSpPr/>
          <p:nvPr/>
        </p:nvSpPr>
        <p:spPr>
          <a:xfrm>
            <a:off x="8021983" y="451930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4" name="מלבן 83">
            <a:extLst>
              <a:ext uri="{FF2B5EF4-FFF2-40B4-BE49-F238E27FC236}">
                <a16:creationId xmlns:a16="http://schemas.microsoft.com/office/drawing/2014/main" id="{21D1C47F-F192-6759-946E-0E787F84A85F}"/>
              </a:ext>
            </a:extLst>
          </p:cNvPr>
          <p:cNvSpPr/>
          <p:nvPr/>
        </p:nvSpPr>
        <p:spPr>
          <a:xfrm>
            <a:off x="8029048" y="4144479"/>
            <a:ext cx="315500" cy="14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5" name="מלבן 84">
            <a:extLst>
              <a:ext uri="{FF2B5EF4-FFF2-40B4-BE49-F238E27FC236}">
                <a16:creationId xmlns:a16="http://schemas.microsoft.com/office/drawing/2014/main" id="{75B8D372-BD56-FA95-F25D-4C440F35BE77}"/>
              </a:ext>
            </a:extLst>
          </p:cNvPr>
          <p:cNvSpPr/>
          <p:nvPr/>
        </p:nvSpPr>
        <p:spPr>
          <a:xfrm>
            <a:off x="9195554" y="5297448"/>
            <a:ext cx="1024871" cy="4481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Full</a:t>
            </a:r>
          </a:p>
        </p:txBody>
      </p:sp>
      <p:pic>
        <p:nvPicPr>
          <p:cNvPr id="5128" name="Picture 8" descr="שלט גז דחוס להובלה ואחסון חומרים מסוכנים - פאייר סנטר בע&quot;מ">
            <a:extLst>
              <a:ext uri="{FF2B5EF4-FFF2-40B4-BE49-F238E27FC236}">
                <a16:creationId xmlns:a16="http://schemas.microsoft.com/office/drawing/2014/main" id="{7AB8D0EF-8A34-5056-110E-686E2860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3" y="1876308"/>
            <a:ext cx="1490905" cy="11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F84D-53FD-7ED1-EF78-26D05F57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42" y="856616"/>
            <a:ext cx="10457591" cy="762000"/>
          </a:xfrm>
        </p:spPr>
        <p:txBody>
          <a:bodyPr>
            <a:normAutofit/>
          </a:bodyPr>
          <a:lstStyle/>
          <a:p>
            <a:pPr algn="r"/>
            <a:r>
              <a:rPr lang="he-IL" sz="32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הנחיות שינוע גלילי גז </a:t>
            </a:r>
            <a:r>
              <a:rPr lang="he-IL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בתוך המפעל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EC93F-A35F-FAF7-810A-C8FD4A8B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8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90ED6-EE9F-7765-0EAB-65F8EF8CE9DD}"/>
              </a:ext>
            </a:extLst>
          </p:cNvPr>
          <p:cNvSpPr txBox="1"/>
          <p:nvPr/>
        </p:nvSpPr>
        <p:spPr>
          <a:xfrm>
            <a:off x="646043" y="1802766"/>
            <a:ext cx="1154595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r" rtl="1" fontAlgn="base">
              <a:buFont typeface="+mj-lt"/>
              <a:buAutoNum type="arabicPeriod"/>
            </a:pPr>
            <a:r>
              <a:rPr lang="he-IL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גלילים המכילים גז במצב צבירה נוזלי (כגון </a:t>
            </a:r>
            <a:r>
              <a:rPr lang="he-IL" b="0" i="0" u="none" strike="noStrike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אצטילן</a:t>
            </a:r>
            <a:r>
              <a:rPr lang="he-IL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או גפ"מ) יש להוביל/לשנע במצב אנכי (בעמידה). גלילים המכילים גז במצב צבירה גזי ניתן להוביל/לשנע גם במצב אופקי (בשכיבה). עם זאת רצוי גם במקרה זה להוביל את הגלילים במצב אנכי.</a:t>
            </a:r>
          </a:p>
          <a:p>
            <a:pPr marL="914400" lvl="1" indent="-457200" algn="r" rtl="1" fontAlgn="base">
              <a:buFont typeface="+mj-lt"/>
              <a:buAutoNum type="arabicPeriod"/>
            </a:pPr>
            <a:r>
              <a:rPr lang="he-IL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טלטול ידני של גלילי גז יש לבצע באמצעות עגלה ייעודית להעברת גלילי גז. הגליל יוצב במצב אנכי וייקשר היטב בשרשרת לעגלה.</a:t>
            </a:r>
          </a:p>
          <a:p>
            <a:pPr marL="914400" lvl="1" indent="-457200" algn="r" rtl="1" fontAlgn="base">
              <a:buFont typeface="+mj-lt"/>
              <a:buAutoNum type="arabicPeriod"/>
            </a:pPr>
            <a:r>
              <a:rPr lang="he-IL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שינוע של גלילי גז ע"י מלגזה יש לבצע באמצעות כלוב ייעודי להובלת גלילי גז. אפשר להוביל בכלוב כמה גלילים יחד, כשהם קשורים בשרשרת לכלוב. </a:t>
            </a:r>
          </a:p>
          <a:p>
            <a:pPr marL="914400" lvl="1" indent="-457200" algn="r" rtl="1" fontAlgn="base">
              <a:buFont typeface="+mj-lt"/>
              <a:buAutoNum type="arabicPeriod"/>
            </a:pPr>
            <a:r>
              <a:rPr lang="he-IL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אין להוביל בכלוב אחד גלילי גז השייכים לקבוצות סיכון שונות שאינן תואמות.</a:t>
            </a:r>
          </a:p>
          <a:p>
            <a:pPr marL="914400" lvl="1" indent="-457200" algn="r" rtl="1" fontAlgn="base">
              <a:buFont typeface="+mj-lt"/>
              <a:buAutoNum type="arabicPeriod"/>
            </a:pPr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יש לוודא כי ברז הגליל סגור. </a:t>
            </a:r>
          </a:p>
          <a:p>
            <a:pPr marL="914400" lvl="1" indent="-457200" algn="r" rtl="1" fontAlgn="base">
              <a:buFont typeface="+mj-lt"/>
              <a:buAutoNum type="arabicPeriod"/>
            </a:pPr>
            <a:r>
              <a:rPr lang="he-IL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גליל קשור ועם כובע מגן</a:t>
            </a:r>
            <a:r>
              <a:rPr lang="he-IL" sz="2000" b="0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1028" name="Picture 4" descr="נאנק לא מנומס אינסופי שינוע בלוני גז בנפרד לאשר חנית">
            <a:extLst>
              <a:ext uri="{FF2B5EF4-FFF2-40B4-BE49-F238E27FC236}">
                <a16:creationId xmlns:a16="http://schemas.microsoft.com/office/drawing/2014/main" id="{474F3098-D548-6D1B-0224-4FDDF1A4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8" y="3970311"/>
            <a:ext cx="3019425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2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5D5DAA-4EC8-9862-133B-FE01AB3DCDED}"/>
              </a:ext>
            </a:extLst>
          </p:cNvPr>
          <p:cNvSpPr txBox="1"/>
          <p:nvPr/>
        </p:nvSpPr>
        <p:spPr>
          <a:xfrm>
            <a:off x="6858000" y="606219"/>
            <a:ext cx="533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סיכון פיזיקלי - נוזלים </a:t>
            </a:r>
            <a:r>
              <a:rPr lang="he-IL" sz="30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קריוגנים</a:t>
            </a:r>
            <a:r>
              <a:rPr lang="en-US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he-IL" sz="30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ctr"/>
            <a:r>
              <a:rPr lang="he-IL" sz="2000" b="1" i="0" dirty="0">
                <a:solidFill>
                  <a:srgbClr val="2021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קריוגניקה - </a:t>
            </a:r>
            <a:r>
              <a:rPr lang="he-IL" sz="2000" b="1" i="0" dirty="0" err="1">
                <a:solidFill>
                  <a:srgbClr val="2021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קריוס</a:t>
            </a:r>
            <a:r>
              <a:rPr lang="he-IL" sz="2000" b="1" i="0" dirty="0">
                <a:solidFill>
                  <a:srgbClr val="2021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- "קר" + </a:t>
            </a:r>
            <a:r>
              <a:rPr lang="he-IL" sz="2000" b="1" i="0" dirty="0" err="1">
                <a:solidFill>
                  <a:srgbClr val="2021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גניס</a:t>
            </a:r>
            <a:r>
              <a:rPr lang="he-IL" sz="2000" b="1" i="0" dirty="0">
                <a:solidFill>
                  <a:srgbClr val="2021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-"יוצר"</a:t>
            </a:r>
            <a:r>
              <a:rPr lang="en-US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br>
              <a:rPr lang="he-IL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dirty="0"/>
          </a:p>
        </p:txBody>
      </p:sp>
      <p:pic>
        <p:nvPicPr>
          <p:cNvPr id="2" name="תמונה 2">
            <a:extLst>
              <a:ext uri="{FF2B5EF4-FFF2-40B4-BE49-F238E27FC236}">
                <a16:creationId xmlns:a16="http://schemas.microsoft.com/office/drawing/2014/main" id="{A917E54E-7B76-2A0F-BFA7-A7F2DF14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83" y="2061338"/>
            <a:ext cx="6827408" cy="3885643"/>
          </a:xfrm>
          <a:prstGeom prst="rect">
            <a:avLst/>
          </a:prstGeom>
        </p:spPr>
      </p:pic>
      <p:pic>
        <p:nvPicPr>
          <p:cNvPr id="2050" name="Picture 2" descr="Low Temperature Symbol Labels | Low Temperature Stickers">
            <a:extLst>
              <a:ext uri="{FF2B5EF4-FFF2-40B4-BE49-F238E27FC236}">
                <a16:creationId xmlns:a16="http://schemas.microsoft.com/office/drawing/2014/main" id="{DB63700F-A0FD-E1F8-9EEC-412A3E94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7" y="316414"/>
            <a:ext cx="2422524" cy="24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454A6-3B1A-8B01-10BD-97B3445EF12F}"/>
              </a:ext>
            </a:extLst>
          </p:cNvPr>
          <p:cNvSpPr txBox="1"/>
          <p:nvPr/>
        </p:nvSpPr>
        <p:spPr>
          <a:xfrm>
            <a:off x="3865418" y="6109437"/>
            <a:ext cx="62593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נקודת הרתיחה של חמצן נמוכה משל גזים אחרים- מה הסיכון?  </a:t>
            </a:r>
          </a:p>
        </p:txBody>
      </p:sp>
    </p:spTree>
    <p:extLst>
      <p:ext uri="{BB962C8B-B14F-4D97-AF65-F5344CB8AC3E}">
        <p14:creationId xmlns:p14="http://schemas.microsoft.com/office/powerpoint/2010/main" val="113953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7" y="855840"/>
            <a:ext cx="10919010" cy="949970"/>
          </a:xfrm>
        </p:spPr>
        <p:txBody>
          <a:bodyPr>
            <a:normAutofit fontScale="90000"/>
          </a:bodyPr>
          <a:lstStyle/>
          <a:p>
            <a:pPr algn="r" rtl="1"/>
            <a:b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33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 פיזיקליים - נוזלים קריוגניים </a:t>
            </a:r>
            <a:b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98B3-224D-8606-8AD4-1586644283E8}"/>
              </a:ext>
            </a:extLst>
          </p:cNvPr>
          <p:cNvSpPr txBox="1"/>
          <p:nvPr/>
        </p:nvSpPr>
        <p:spPr>
          <a:xfrm>
            <a:off x="3844045" y="1584135"/>
            <a:ext cx="820729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שמושים – מלכודות קירור בסינתזות, מכשור אנליטי כגון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NMR</a:t>
            </a:r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סיכונים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פיצוץ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חנק עקב אידוי מהיר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כוויות קור ופגיעה ברקמות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/>
          </a:p>
        </p:txBody>
      </p:sp>
      <p:pic>
        <p:nvPicPr>
          <p:cNvPr id="2051" name="Picture 3" descr="חנקן נוזלי - טיפול">
            <a:extLst>
              <a:ext uri="{FF2B5EF4-FFF2-40B4-BE49-F238E27FC236}">
                <a16:creationId xmlns:a16="http://schemas.microsoft.com/office/drawing/2014/main" id="{0DC1E21C-2BA0-169F-181F-D2C0DB22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18" y="3815757"/>
            <a:ext cx="2902718" cy="21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056DCAD-06C6-0953-6564-099361E3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1" y="2299553"/>
            <a:ext cx="2568550" cy="37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022E7-0281-378F-CA9A-0568F4B0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CEE4-B355-9851-F548-69227597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7" y="855840"/>
            <a:ext cx="10919010" cy="949970"/>
          </a:xfrm>
        </p:spPr>
        <p:txBody>
          <a:bodyPr>
            <a:normAutofit fontScale="90000"/>
          </a:bodyPr>
          <a:lstStyle/>
          <a:p>
            <a:pPr algn="r" rtl="1"/>
            <a:b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33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 פיזיקליים - נוזלים קריוגניים </a:t>
            </a:r>
            <a:b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7574F-09B0-A386-BD39-B71BAB578EF8}"/>
              </a:ext>
            </a:extLst>
          </p:cNvPr>
          <p:cNvSpPr txBox="1"/>
          <p:nvPr/>
        </p:nvSpPr>
        <p:spPr>
          <a:xfrm>
            <a:off x="3040479" y="2013628"/>
            <a:ext cx="851421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אמצעי בטיחות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אוורור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ניטור חמצן בחדרים סגורים – 19.5%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תחזוקה -  בדיקת מכלים ותקינות צנרת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החזקת נפח קטן ככל שניתן ומילוי מיכל בנפח של עד 80%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הדרכות תקופתיות, נהלי עבודה, אנשים מורשים, איסור עבודת אדם בודד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מגן אישי  - כפפות קריוגניות, משקפי מגן/מגן פנים מלא, חלוק/סינר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חירום - טיפול בכוויות קור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בעת עבודה- הרחקת  מלכודת לפני פתיחת המערכת לאוויר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01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7" y="813495"/>
            <a:ext cx="10919010" cy="696377"/>
          </a:xfrm>
        </p:spPr>
        <p:txBody>
          <a:bodyPr>
            <a:normAutofit fontScale="90000"/>
          </a:bodyPr>
          <a:lstStyle/>
          <a:p>
            <a:pPr algn="r" rtl="1"/>
            <a:b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סיכון פיזיקלי - משאבות ומערכות ואקום</a:t>
            </a:r>
            <a:b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שמושים – סינתזות, </a:t>
            </a:r>
            <a:r>
              <a:rPr lang="he-IL" sz="27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אנליטיקה</a:t>
            </a:r>
            <a:r>
              <a:rPr lang="he-IL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(סינון, יבוש, זיקוק)</a:t>
            </a:r>
            <a:br>
              <a:rPr lang="he-IL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310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88EE8-547B-1C6F-3C57-656E41693B32}"/>
              </a:ext>
            </a:extLst>
          </p:cNvPr>
          <p:cNvSpPr txBox="1"/>
          <p:nvPr/>
        </p:nvSpPr>
        <p:spPr>
          <a:xfrm>
            <a:off x="3238244" y="2050020"/>
            <a:ext cx="85291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סיכונים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פיצוץ או קריסה של מכלים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פגיעה מרסיסים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פגיעה מחלקים נעים במשאבות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שאיבה של חומרים מסוכנים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אמצעי בטיחות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שימוש בחומרים ומכלים מתאימים ללחץ נמוך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התקנת שסתומי בטיחות ומערכות שחרור לחץ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תחזוקה שוטפת ובדיקות תקופתיות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עבודה במנדף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הדרכה בתפעול בטוח של מערכות ואקום, נהלי עבודה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מגן אישי – משקפי מגן/מגן פנים מלא, חלוק, נעלי עבודה</a:t>
            </a:r>
          </a:p>
        </p:txBody>
      </p:sp>
      <p:pic>
        <p:nvPicPr>
          <p:cNvPr id="3" name="Picture 2" descr="dist vacum">
            <a:extLst>
              <a:ext uri="{FF2B5EF4-FFF2-40B4-BE49-F238E27FC236}">
                <a16:creationId xmlns:a16="http://schemas.microsoft.com/office/drawing/2014/main" id="{743C30E0-70CE-854A-9E84-D1191B91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7" y="1668733"/>
            <a:ext cx="3417325" cy="45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C38CA67A-8C0A-9F5D-4C81-DAD95266E2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033360E-3526-5F49-5457-2D0982C2B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44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A8C46-455E-24CE-D586-6440C5DBE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1B7-F619-5F70-6EF1-5D360B76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40815"/>
            <a:ext cx="1131563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גורם סיכון – סיכונים  מכניים </a:t>
            </a:r>
            <a:b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(כלי זכוכית, חלקים נעים כגון צנטריפוגות, החלקות ומעידות)</a:t>
            </a:r>
            <a:endParaRPr lang="he-IL" sz="24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82CA-87CF-F023-FAE8-301F467666BA}"/>
              </a:ext>
            </a:extLst>
          </p:cNvPr>
          <p:cNvSpPr txBox="1"/>
          <p:nvPr/>
        </p:nvSpPr>
        <p:spPr>
          <a:xfrm>
            <a:off x="1510145" y="1562052"/>
            <a:ext cx="104419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שמושי זכוכית – כלים, מוטות בחישה, בקבוקים, מכלי תהליך ועוד.   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2 סוגים עיקריים - </a:t>
            </a:r>
          </a:p>
          <a:p>
            <a:pPr marL="342900" indent="-342900" algn="r" rtl="1">
              <a:buAutoNum type="arabicPeriod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"סודה" – 72% סיליקה, 15% נתרן דו פחמתי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(Na</a:t>
            </a:r>
            <a:r>
              <a:rPr lang="en-US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en-US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והשאר תחמוצות</a:t>
            </a:r>
          </a:p>
          <a:p>
            <a:pPr marL="342900" indent="-342900" algn="r" rtl="1">
              <a:buAutoNum type="arabicPeriod"/>
            </a:pPr>
            <a:r>
              <a:rPr 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בורוסיליקט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– הוספת תחמוצת  </a:t>
            </a:r>
            <a:r>
              <a:rPr 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בורון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לזכוכית סודה . עמידות בפני כימיקלים ובפני הלם תרמי ומכני. למשל, פיירקס. </a:t>
            </a:r>
          </a:p>
        </p:txBody>
      </p:sp>
      <p:pic>
        <p:nvPicPr>
          <p:cNvPr id="1030" name="Picture 6" descr="סט 31 יחידות של כלי זכוכית למעבדה כולל כוסות מדידה צילינדרים Erlenmeyer  צלוחיות טפטפת בקבוקי מדיה בקבוקי מדיה מוטות ערבוב זכוכית משפכי טפטפת לאספקת  ...">
            <a:extLst>
              <a:ext uri="{FF2B5EF4-FFF2-40B4-BE49-F238E27FC236}">
                <a16:creationId xmlns:a16="http://schemas.microsoft.com/office/drawing/2014/main" id="{258E63D8-0D1B-7940-CF07-E16B8698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5" y="3531110"/>
            <a:ext cx="3419197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utoShape 8" descr="2023 חדש עיצוב 500ml מעבדה זכוכית סט מנגנון זיקוק פרל כותנה מיצוב חבילה כימיה  זכוכית סט">
            <a:extLst>
              <a:ext uri="{FF2B5EF4-FFF2-40B4-BE49-F238E27FC236}">
                <a16:creationId xmlns:a16="http://schemas.microsoft.com/office/drawing/2014/main" id="{715F3F45-8486-6972-8867-EAED2C634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940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505DA-B7B6-C242-27D8-8C9B24419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5185-F96C-866C-564B-19599F02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40815"/>
            <a:ext cx="1131563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תכונות זכוכית </a:t>
            </a:r>
          </a:p>
        </p:txBody>
      </p:sp>
      <p:sp>
        <p:nvSpPr>
          <p:cNvPr id="11" name="AutoShape 8" descr="2023 חדש עיצוב 500ml מעבדה זכוכית סט מנגנון זיקוק פרל כותנה מיצוב חבילה כימיה  זכוכית סט">
            <a:extLst>
              <a:ext uri="{FF2B5EF4-FFF2-40B4-BE49-F238E27FC236}">
                <a16:creationId xmlns:a16="http://schemas.microsoft.com/office/drawing/2014/main" id="{5AFE7183-5EFB-153C-BE14-FFDFCECE7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43B3D-D815-CF6B-C5E7-773542867CD6}"/>
              </a:ext>
            </a:extLst>
          </p:cNvPr>
          <p:cNvSpPr txBox="1"/>
          <p:nvPr/>
        </p:nvSpPr>
        <p:spPr>
          <a:xfrm>
            <a:off x="239875" y="1719639"/>
            <a:ext cx="11712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תכונות פיזיקליות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- יכולת לכלול מאמצים תרמיים ומכניים עקב תחום טמפרטורות התרככות רחב.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תכונות מכניות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- תכונות אלסטיות של הזכוכית המוצקה הן גרועות מה שעלול לגרום לשחיקה ונטייה לשברים ולסדקים. חיבורי זכוכית צריכים להיות גמישים ומשוחררים ממאמצים.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תכונות תרמיות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- לזכוכית שמכילה תחמוצת סידן יש מקדם התפשטות תרמי גבוה. כשמוסיפים </a:t>
            </a:r>
            <a:r>
              <a:rPr 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בורון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או סיליקה, מקדם ההתפשטות יורד (</a:t>
            </a:r>
            <a:r>
              <a:rPr 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פירקס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) . מקדם ההתפשטות של קוורץ הוא בסביבות אפס.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תכונות אופטיות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– שקופה בתחום הנראה ואטומה בתחום ה-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UV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ובתחום ה –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IR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. לכן, בתחומים הללו יש להשתמש בקוורץ או בסיליקה.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עמידות כימית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– מלבד </a:t>
            </a:r>
            <a:r>
              <a:rPr 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פלואורידים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, בסיסים חזקים ובסיסי אמוניום.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o-R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4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40815"/>
            <a:ext cx="1131563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מכניים - אמצעי בטיחות </a:t>
            </a:r>
            <a:b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4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827C8-71AC-B48C-5AD2-A2888E7C175B}"/>
              </a:ext>
            </a:extLst>
          </p:cNvPr>
          <p:cNvSpPr txBox="1"/>
          <p:nvPr/>
        </p:nvSpPr>
        <p:spPr>
          <a:xfrm>
            <a:off x="665373" y="1452488"/>
            <a:ext cx="1134450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סיכונים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פציעות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זיהומים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סיכון כימי 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אמצעי בטיחות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מיגון מכונות – </a:t>
            </a:r>
            <a:r>
              <a:rPr 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אינטרלוק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לצנטריפוגה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עיגון גלילי גז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לוודא שהכלי מתאים לעבודה הספציפית (לחץ, טמפרטורה, סוג החומר), לוודא שלמות הכלי, הימנעות </a:t>
            </a: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מהלם תרמי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עבודה במנדף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כללי אחסון כולל שבר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מגן אישי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C3BFF-675E-E0CB-AD0D-8B8B2776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30" y="3429000"/>
            <a:ext cx="2137812" cy="316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ACF94C-44B7-91EE-1560-85E6B94F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0" y="186352"/>
            <a:ext cx="2137812" cy="285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2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" y="686290"/>
            <a:ext cx="11315629" cy="576680"/>
          </a:xfrm>
        </p:spPr>
        <p:txBody>
          <a:bodyPr>
            <a:normAutofit/>
          </a:bodyPr>
          <a:lstStyle/>
          <a:p>
            <a:pPr algn="r" rtl="1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גורם סיכון - אש</a:t>
            </a:r>
            <a:endParaRPr lang="he-IL" sz="3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01318-0F10-8DDD-199F-2A6A98E56FFB}"/>
              </a:ext>
            </a:extLst>
          </p:cNvPr>
          <p:cNvSpPr txBox="1"/>
          <p:nvPr/>
        </p:nvSpPr>
        <p:spPr>
          <a:xfrm>
            <a:off x="636495" y="1331495"/>
            <a:ext cx="1107755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0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חשמל</a:t>
            </a:r>
            <a:r>
              <a:rPr lang="he-IL" sz="200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תקלות חשמל - מכשירי חשמל וחוטי חשמל פגומים, עומס יתר חשמלי, חיווט לקוי, שימוש בתקעים לא סטנדרטים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חשמל סטטי - פריקה של חשמל סטטי באזור עם אוירה דליקה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מקורות חום 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משטחים חמים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להבות פתוחות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כימיקלים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אבקות נפיצות בקרבת מקור הצתה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נוזלים דליקים ובקרבת מקורות חום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גזים  - דליקים, דליפות, הצטברות במקומות סגורים</a:t>
            </a:r>
            <a:endParaRPr lang="he-IL" sz="200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חומרים </a:t>
            </a:r>
            <a:r>
              <a:rPr lang="he-IL" sz="2000" i="0" u="none" strike="noStrike" baseline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פירופוריים</a:t>
            </a:r>
            <a:endParaRPr lang="he-IL" sz="200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אחסון לקוי</a:t>
            </a:r>
            <a:r>
              <a:rPr lang="he-IL" sz="200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, אינטראקציה בין חומרים לקבלת ראקציה, תגובות כימיות לא מבוקרות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7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1738283"/>
            <a:ext cx="6674219" cy="38597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גורמי הסיכון העיקריים במעבדות כימיות</a:t>
            </a:r>
            <a:b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(חומרים, תהליכים, ציוד)</a:t>
            </a:r>
            <a:b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7AD64-79D0-1D7F-000E-D89A09FACD56}"/>
              </a:ext>
            </a:extLst>
          </p:cNvPr>
          <p:cNvSpPr txBox="1"/>
          <p:nvPr/>
        </p:nvSpPr>
        <p:spPr>
          <a:xfrm>
            <a:off x="2009951" y="2628166"/>
            <a:ext cx="992995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כימיים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שימוש, אחסנה, שינוע, פסולת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פיזיקליים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לחץ, חום/קור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מכניים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–כלי זכוכית שבורים, מזרקים, כלי חיתוך, חלקים נעים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אש/דליקה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חשמל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קרינה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מייננת ולא מייננת, לייזר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סיכונים ארגונומיים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פסיכוסוציאליים</a:t>
            </a:r>
            <a:endParaRPr lang="he-IL" sz="2000" dirty="0"/>
          </a:p>
        </p:txBody>
      </p:sp>
      <p:pic>
        <p:nvPicPr>
          <p:cNvPr id="1030" name="Picture 6" descr="אחסון חומרים מסוכנים">
            <a:extLst>
              <a:ext uri="{FF2B5EF4-FFF2-40B4-BE49-F238E27FC236}">
                <a16:creationId xmlns:a16="http://schemas.microsoft.com/office/drawing/2014/main" id="{B46C0076-9A0C-7550-639F-1E45FF66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7" y="1910684"/>
            <a:ext cx="4582710" cy="22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הפקת דלקים פחמימנים בבית הזיקוק">
            <a:extLst>
              <a:ext uri="{FF2B5EF4-FFF2-40B4-BE49-F238E27FC236}">
                <a16:creationId xmlns:a16="http://schemas.microsoft.com/office/drawing/2014/main" id="{BC3F0E69-8FD5-F8E3-1522-4D9B16C9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3" y="5063193"/>
            <a:ext cx="1508448" cy="14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hich Type of Fire Extinguisher Should Be Used On Combustible Materials">
            <a:extLst>
              <a:ext uri="{FF2B5EF4-FFF2-40B4-BE49-F238E27FC236}">
                <a16:creationId xmlns:a16="http://schemas.microsoft.com/office/drawing/2014/main" id="{15D5D4F3-F4F2-BC22-1D72-6541D617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2" y="5379329"/>
            <a:ext cx="2817996" cy="11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שלט סכנה חשמל עמיד בתנאי חוץ - פאייר סנטר בע&quot;מ">
            <a:extLst>
              <a:ext uri="{FF2B5EF4-FFF2-40B4-BE49-F238E27FC236}">
                <a16:creationId xmlns:a16="http://schemas.microsoft.com/office/drawing/2014/main" id="{E82EDE85-1E7E-1CD0-6B1C-C21F300E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53" y="5314299"/>
            <a:ext cx="1430111" cy="11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86831"/>
            <a:ext cx="1091901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אש/דליקה – תגובה כימית </a:t>
            </a:r>
            <a:endParaRPr lang="he-IL" sz="2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6F6A7-0882-435D-0B33-9BBA1A7E095B}"/>
              </a:ext>
            </a:extLst>
          </p:cNvPr>
          <p:cNvSpPr txBox="1"/>
          <p:nvPr/>
        </p:nvSpPr>
        <p:spPr>
          <a:xfrm>
            <a:off x="2484440" y="1588989"/>
            <a:ext cx="895515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תגובת חומר דליק עם חומר מחמצן -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7BC7DF-8447-0045-A4DB-C3282336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6" y="4230453"/>
            <a:ext cx="2487907" cy="20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FAAABB-96CD-939D-4D31-19932DE780FC}"/>
              </a:ext>
            </a:extLst>
          </p:cNvPr>
          <p:cNvSpPr txBox="1"/>
          <p:nvPr/>
        </p:nvSpPr>
        <p:spPr>
          <a:xfrm>
            <a:off x="4600673" y="6296081"/>
            <a:ext cx="35609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Triacetone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peroxide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ED335C-F11C-AEC2-C4CE-F5CF4BEEB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983" y="2370966"/>
            <a:ext cx="5628490" cy="18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51A7C-B100-54DF-1101-04EBA5CA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6F85-FA22-5B8D-BE65-2E18FD70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81" y="324766"/>
            <a:ext cx="11055843" cy="661401"/>
          </a:xfrm>
        </p:spPr>
        <p:txBody>
          <a:bodyPr>
            <a:normAutofit/>
          </a:bodyPr>
          <a:lstStyle/>
          <a:p>
            <a:pPr algn="r" rtl="1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זרחן לבן </a:t>
            </a:r>
            <a:endParaRPr lang="he-IL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A1E80-6882-B78A-BF0D-89816BA9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617" y="994760"/>
            <a:ext cx="6675339" cy="211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‪How to Balance P + O2 = P2O5 (Phosphorous and Oxygen Gas) - YouTube‬‏">
            <a:extLst>
              <a:ext uri="{FF2B5EF4-FFF2-40B4-BE49-F238E27FC236}">
                <a16:creationId xmlns:a16="http://schemas.microsoft.com/office/drawing/2014/main" id="{084D3BA8-D73B-3517-1534-B820754D1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6"/>
          <a:stretch/>
        </p:blipFill>
        <p:spPr bwMode="auto">
          <a:xfrm>
            <a:off x="5098840" y="3522211"/>
            <a:ext cx="2650723" cy="8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‪How to Balance P2O5 + H2O = H3PO4 (Decomposition of Diphosphorus pentoxide)  - YouTube‬‏">
            <a:extLst>
              <a:ext uri="{FF2B5EF4-FFF2-40B4-BE49-F238E27FC236}">
                <a16:creationId xmlns:a16="http://schemas.microsoft.com/office/drawing/2014/main" id="{0F1B536D-60C0-D39E-91AC-D9E8EFA89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6"/>
          <a:stretch/>
        </p:blipFill>
        <p:spPr bwMode="auto">
          <a:xfrm>
            <a:off x="5181455" y="5645551"/>
            <a:ext cx="2650722" cy="8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CE35EDE-2BB8-632B-B994-08C09376E0DD}"/>
              </a:ext>
            </a:extLst>
          </p:cNvPr>
          <p:cNvSpPr/>
          <p:nvPr/>
        </p:nvSpPr>
        <p:spPr>
          <a:xfrm>
            <a:off x="6321285" y="4734908"/>
            <a:ext cx="185531" cy="5316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347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ר'אדה אבו חלימה (20), זמן קצר לפני מותה. תצלום: מוחמד סבאח, &quot;בצלם&quot;">
            <a:extLst>
              <a:ext uri="{FF2B5EF4-FFF2-40B4-BE49-F238E27FC236}">
                <a16:creationId xmlns:a16="http://schemas.microsoft.com/office/drawing/2014/main" id="{A4ACC90A-C670-A4FB-3B26-D20DE0EB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3" y="804862"/>
            <a:ext cx="6719454" cy="50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4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59" y="437323"/>
            <a:ext cx="11097916" cy="795129"/>
          </a:xfrm>
        </p:spPr>
        <p:txBody>
          <a:bodyPr>
            <a:normAutofit/>
          </a:bodyPr>
          <a:lstStyle/>
          <a:p>
            <a:pPr algn="r" rtl="1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אש - אמצעי הגנה הנדסיים </a:t>
            </a:r>
            <a:endParaRPr lang="he-IL" sz="3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1273A97-3549-DA09-CE79-FB46ADF1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906" y="1194600"/>
            <a:ext cx="5459505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he-IL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תכנון ובניה</a:t>
            </a:r>
            <a:endParaRPr kumimoji="0" lang="he-IL" altLang="he-I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שימוש בחומרי בנייה </a:t>
            </a:r>
            <a:r>
              <a:rPr kumimoji="0" lang="he-IL" altLang="he-I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עמידי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אש. </a:t>
            </a:r>
          </a:p>
          <a:p>
            <a:pPr marL="285750" indent="-2857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תכנון מסלולי מילוט ויציאות חירום ושילוט של היציאות. </a:t>
            </a:r>
          </a:p>
          <a:p>
            <a:pPr marL="285750" indent="-2857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מערכות אוורור.</a:t>
            </a:r>
          </a:p>
          <a:p>
            <a:pPr marL="285750" indent="-2857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מערכת חשמל עם מפסקי חירום.</a:t>
            </a: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2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אמצעי הגנה – ערכות גילוי וכיבוי 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מערכות גילוי.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מערכות התראה מחוברות</a:t>
            </a:r>
            <a:r>
              <a:rPr kumimoji="0" lang="he-IL" altLang="he-I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למוקד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מ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ערכות </a:t>
            </a:r>
            <a:r>
              <a:rPr kumimoji="0" lang="he-IL" altLang="he-I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מתזים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אוטומטיות (</a:t>
            </a:r>
            <a:r>
              <a:rPr lang="he-IL" alt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מןתאמות</a:t>
            </a: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altLang="he-I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לסןג</a:t>
            </a: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החומר). 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עמדות כיבוי.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מטפי אש – סוג מותאם לחומרים.</a:t>
            </a:r>
          </a:p>
        </p:txBody>
      </p:sp>
    </p:spTree>
    <p:extLst>
      <p:ext uri="{BB962C8B-B14F-4D97-AF65-F5344CB8AC3E}">
        <p14:creationId xmlns:p14="http://schemas.microsoft.com/office/powerpoint/2010/main" val="29136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47" y="1178735"/>
            <a:ext cx="10919010" cy="977334"/>
          </a:xfrm>
        </p:spPr>
        <p:txBody>
          <a:bodyPr>
            <a:noAutofit/>
          </a:bodyPr>
          <a:lstStyle/>
          <a:p>
            <a:pPr algn="r" rtl="1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אש - אמצעי הגנה ניהוליים</a:t>
            </a:r>
            <a:endParaRPr lang="he-IL" sz="3000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25A8433-71E0-93AB-1A18-1DC069EE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479" y="1867032"/>
            <a:ext cx="772144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ניהול סיכונים  - ביצוע סקרי סיכונים ועדכון תקופתי.</a:t>
            </a:r>
          </a:p>
          <a:p>
            <a:pPr marL="800100" marR="0" lvl="1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sz="2000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תרגילי כיבוי </a:t>
            </a:r>
            <a:r>
              <a:rPr lang="he-IL" alt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אש ופינוי.</a:t>
            </a:r>
            <a:endParaRPr kumimoji="0" lang="he-IL" altLang="he-IL" sz="2000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הדרכות בטיחות אש תקופתיות לעובדים. 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הקמת צוותי חירום.</a:t>
            </a:r>
            <a:endParaRPr kumimoji="0" lang="he-IL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נהלי טיפול בחומרים מסוכנים – אחסון, שימוש, פינוי.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נהלי עבודות חשמל.</a:t>
            </a:r>
            <a:endParaRPr kumimoji="0" lang="he-IL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e-IL" altLang="he-IL" sz="22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44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47" y="1125758"/>
            <a:ext cx="10919010" cy="521641"/>
          </a:xfrm>
        </p:spPr>
        <p:txBody>
          <a:bodyPr>
            <a:normAutofit/>
          </a:bodyPr>
          <a:lstStyle/>
          <a:p>
            <a:pPr algn="r" rtl="1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אש- ציוד חירום </a:t>
            </a:r>
            <a:r>
              <a:rPr lang="he-IL" sz="30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וע"ר</a:t>
            </a:r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3000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25A8433-71E0-93AB-1A18-1DC069EE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16" y="1695608"/>
            <a:ext cx="686996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מקלחת חירום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שמיכת מילוט - לא חובה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e-IL" alt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ארון ציוד חירום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e-IL" altLang="he-I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ע"ר</a:t>
            </a: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-משחות עור, פדים</a:t>
            </a:r>
            <a:endParaRPr kumimoji="0" lang="he-IL" altLang="he-IL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5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F49A3-A287-E740-3AE5-9D88E297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B035-F0EB-7E8D-7D82-9F822CA2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083" y="635119"/>
            <a:ext cx="7390143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סוללות ליתיום – סיבות אפשריות לשריפה </a:t>
            </a:r>
            <a:endParaRPr lang="he-IL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5A670-4B03-2A9C-9412-0748AEE8FB04}"/>
              </a:ext>
            </a:extLst>
          </p:cNvPr>
          <p:cNvSpPr txBox="1"/>
          <p:nvPr/>
        </p:nvSpPr>
        <p:spPr>
          <a:xfrm>
            <a:off x="980271" y="1585089"/>
            <a:ext cx="11006709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sz="2000" b="1" kern="1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400" kern="1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kern="1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פגם פיזי - הרס אלקטרודות ופריקה לא מבוקרת, הרס שכבת האלקטרוליט.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חשמל- הטענת יתר, שימוש במטען לא מתאים.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kern="1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חשיפה ללחות ולטמפרטורות גבוהות.</a:t>
            </a:r>
            <a:endParaRPr lang="en-US" sz="20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חומרים מחמצנים שמלבים הבעירה - </a:t>
            </a:r>
            <a:r>
              <a:rPr lang="he-IL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כתוצאה משהות הסוללה בסביבה חמה או בטעינת יתר, עלולה התחמוצת להתפרק תוך שחרור חמצן שמגיב עם האלקטרוליט בתגובה </a:t>
            </a:r>
            <a:r>
              <a:rPr lang="he-IL" sz="2000" b="1" i="0" u="none" strike="noStrike" baseline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אקסותרמית</a:t>
            </a:r>
            <a:r>
              <a:rPr lang="he-IL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אשר משחררת חום רב, החום גורם להתלקחות חומרים דליקים ובעירים ולפיצוץ. </a:t>
            </a:r>
            <a:r>
              <a:rPr lang="en-US" sz="2000" b="1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Thermal runaway </a:t>
            </a:r>
            <a:endParaRPr lang="he-I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1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737" y="687669"/>
            <a:ext cx="5272246" cy="949970"/>
          </a:xfrm>
        </p:spPr>
        <p:txBody>
          <a:bodyPr>
            <a:normAutofit/>
          </a:bodyPr>
          <a:lstStyle/>
          <a:p>
            <a:pPr algn="r" rtl="1"/>
            <a:b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1800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F073D-9CDF-EC66-8E3C-043BAA921FF2}"/>
              </a:ext>
            </a:extLst>
          </p:cNvPr>
          <p:cNvSpPr txBox="1"/>
          <p:nvPr/>
        </p:nvSpPr>
        <p:spPr>
          <a:xfrm>
            <a:off x="564454" y="774212"/>
            <a:ext cx="113623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000" b="1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כיצד מכבים שריפת סוללת ליתיום יון?</a:t>
            </a:r>
            <a:endParaRPr lang="en-US" sz="3000" b="1" u="sng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kern="1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000" kern="1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העקרון הוא </a:t>
            </a:r>
            <a:r>
              <a:rPr lang="he-IL" sz="3200" kern="100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לקרר. </a:t>
            </a:r>
            <a:endParaRPr lang="en-US" sz="3200" kern="100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B557-9161-EF0A-B29F-044956F4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18" y="3179336"/>
            <a:ext cx="6767171" cy="26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737" y="988751"/>
            <a:ext cx="5182793" cy="949970"/>
          </a:xfrm>
        </p:spPr>
        <p:txBody>
          <a:bodyPr>
            <a:normAutofit/>
          </a:bodyPr>
          <a:lstStyle/>
          <a:p>
            <a:pPr algn="r" rtl="1"/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אמצעי הגנה – סוללות ליתיום יון</a:t>
            </a:r>
            <a:b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1800" baseline="30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F073D-9CDF-EC66-8E3C-043BAA921FF2}"/>
              </a:ext>
            </a:extLst>
          </p:cNvPr>
          <p:cNvSpPr txBox="1"/>
          <p:nvPr/>
        </p:nvSpPr>
        <p:spPr>
          <a:xfrm>
            <a:off x="662338" y="1916789"/>
            <a:ext cx="11201671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רמה הנדסית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– חדר הטענה מאוורר, שימוש בציוד תקין , תשתית גילוי והתרעת אש, ציוד כיבוי אש – מים!  העדר מטעני אש בחדר ההטענה, אחסון במקום מוצל וקריר.  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רמה ניהולית –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הימנעות מעבודה עם מכשירים שיכולים ליצור ניצוץ, הוראות בטיחות , נוהל שימוש וטעינה, אנשים מורשים, הדרכת שימוש ובטיחות, קריאת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SDS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והערכות עבור סוללות חדשות , פינוי פסולת, נוהל אי הטענת כלי רכב חשמליים לעבודה.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מגן אישי -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הגנת עיניים, כפפות עמידות בפני חום. </a:t>
            </a:r>
          </a:p>
          <a:p>
            <a:pPr algn="r"/>
            <a:endParaRPr lang="he-I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5288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160" y="772393"/>
            <a:ext cx="1091901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גורם סיכון – חשמל </a:t>
            </a:r>
            <a:endParaRPr lang="he-IL" sz="27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ED1B0-D55C-CD05-122D-43EEACA71663}"/>
              </a:ext>
            </a:extLst>
          </p:cNvPr>
          <p:cNvSpPr txBox="1"/>
          <p:nvPr/>
        </p:nvSpPr>
        <p:spPr>
          <a:xfrm>
            <a:off x="4728295" y="1531105"/>
            <a:ext cx="7377968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שריפות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פיצוץ – ניצוץ בנוכחות אווירה מתאימה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התחשמלות</a:t>
            </a: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rtl="1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he-I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מכשירי חימום בפעולה ללא השגחה ו/או בסמוך לנוזל/גז דליק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 rtl="1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he-I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שפך נוזל דליק</a:t>
            </a:r>
          </a:p>
          <a:p>
            <a:pPr marL="342900" lvl="0" indent="-342900" algn="just" rtl="1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he-I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ציוד לא תקין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 rtl="1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he-I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שימוש חריג במפצלים ובכבלים מאריכים, עומס יתר על מוליכים </a:t>
            </a:r>
          </a:p>
          <a:p>
            <a:pPr marL="342900" indent="-342900" algn="just" rtl="1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he-IL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אבק ולכלוך /חסימת פתחי אויר של ציוד</a:t>
            </a: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22368-A2F6-67A6-6E3E-18B7398B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1" y="4024095"/>
            <a:ext cx="4220078" cy="2459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8AE4DB-6504-4656-EAF1-6C4DBD74D356}"/>
              </a:ext>
            </a:extLst>
          </p:cNvPr>
          <p:cNvSpPr txBox="1"/>
          <p:nvPr/>
        </p:nvSpPr>
        <p:spPr>
          <a:xfrm>
            <a:off x="5359099" y="1397061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חוטים מסובכים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866" y="878579"/>
            <a:ext cx="6674219" cy="752999"/>
          </a:xfrm>
        </p:spPr>
        <p:txBody>
          <a:bodyPr>
            <a:normAutofit/>
          </a:bodyPr>
          <a:lstStyle/>
          <a:p>
            <a:pPr algn="r" rtl="1"/>
            <a:r>
              <a:rPr lang="he-IL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מדרג בקרת סיכונים </a:t>
            </a:r>
            <a:endParaRPr lang="he-IL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93E833-CFF5-06EA-7C91-A4C04794B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467" y="1465322"/>
            <a:ext cx="6890115" cy="52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4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43" y="430603"/>
            <a:ext cx="10919010" cy="415832"/>
          </a:xfrm>
        </p:spPr>
        <p:txBody>
          <a:bodyPr>
            <a:noAutofit/>
          </a:bodyPr>
          <a:lstStyle/>
          <a:p>
            <a:pPr algn="r" rtl="1"/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חשמל – אמצעי בטיחות </a:t>
            </a:r>
            <a:endParaRPr lang="he-IL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23479-3B38-5943-82EE-75F6D0310A0C}"/>
              </a:ext>
            </a:extLst>
          </p:cNvPr>
          <p:cNvSpPr txBox="1"/>
          <p:nvPr/>
        </p:nvSpPr>
        <p:spPr>
          <a:xfrm>
            <a:off x="2338703" y="1598347"/>
            <a:ext cx="21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חיווט חשוף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AE4DB-6504-4656-EAF1-6C4DBD74D356}"/>
              </a:ext>
            </a:extLst>
          </p:cNvPr>
          <p:cNvSpPr txBox="1"/>
          <p:nvPr/>
        </p:nvSpPr>
        <p:spPr>
          <a:xfrm>
            <a:off x="4658643" y="162969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חוטים מסובכים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3E4DE-1089-9AA3-111A-04DED4BC96A3}"/>
              </a:ext>
            </a:extLst>
          </p:cNvPr>
          <p:cNvSpPr txBox="1"/>
          <p:nvPr/>
        </p:nvSpPr>
        <p:spPr>
          <a:xfrm>
            <a:off x="278704" y="3498896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שפך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69C2A-41C5-7962-6880-D377A51D1284}"/>
              </a:ext>
            </a:extLst>
          </p:cNvPr>
          <p:cNvSpPr txBox="1"/>
          <p:nvPr/>
        </p:nvSpPr>
        <p:spPr>
          <a:xfrm>
            <a:off x="2341704" y="3457810"/>
            <a:ext cx="25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ארונות חשמל חסומים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752ED-AE69-E7CA-B24A-1DD199F19231}"/>
              </a:ext>
            </a:extLst>
          </p:cNvPr>
          <p:cNvSpPr txBox="1"/>
          <p:nvPr/>
        </p:nvSpPr>
        <p:spPr>
          <a:xfrm>
            <a:off x="4431732" y="3499763"/>
            <a:ext cx="286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מפצלים וכבלים מאריכים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63CCA-19FA-709B-DAA4-F4B13998AE5D}"/>
              </a:ext>
            </a:extLst>
          </p:cNvPr>
          <p:cNvSpPr txBox="1"/>
          <p:nvPr/>
        </p:nvSpPr>
        <p:spPr>
          <a:xfrm>
            <a:off x="2895600" y="846435"/>
            <a:ext cx="9176740" cy="6175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he-IL" b="1" kern="100" dirty="0"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תכנון ותחזוקה</a:t>
            </a:r>
            <a:endParaRPr lang="en-US" b="1" kern="100" dirty="0"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sz="1800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תכנון נכון של מערכות חשמל לפי תקנים ותקנות.</a:t>
            </a: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הגנה מפני זרם יתר וקצר – מפסקי זרם ומבטחים מתאימים, פחת להגנה מפני זליגת זרם.</a:t>
            </a:r>
            <a:endParaRPr lang="en-US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sz="1800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ביצוע בדיקות תקופתיות של מערכות ומכשירים חשמליים.</a:t>
            </a:r>
            <a:endParaRPr lang="en-US" sz="1800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sz="1800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תחזוקה שוטפת וטיפול מידי בליקויים.</a:t>
            </a:r>
            <a:endParaRPr lang="en-US" sz="1800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he-IL" b="1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בידוד והארקה</a:t>
            </a:r>
            <a:endParaRPr lang="en-US" b="1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sz="1800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שימוש בציוד מבודד כראוי.</a:t>
            </a:r>
            <a:endParaRPr lang="en-US" sz="1800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sz="1800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הארקה תקינה של כל הציוד החשמלי והמבנים.</a:t>
            </a:r>
            <a:endParaRPr lang="en-US" sz="1800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sz="1800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בדיקות תקופתיות של מערכות הארקה.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he-IL" b="1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נהלים והדרכות</a:t>
            </a:r>
            <a:endParaRPr lang="en-US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kern="100" dirty="0"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רק עובדים מוסמכים ומורשים יבצעו עבודות חשמל.</a:t>
            </a:r>
            <a:endParaRPr lang="en-US" kern="100" dirty="0">
              <a:effectLst/>
              <a:latin typeface="Calibri Light" panose="020F0302020204030204" pitchFamily="34" charset="0"/>
              <a:ea typeface="Arial" panose="020B060402020202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he-IL" kern="100" dirty="0">
                <a:highlight>
                  <a:srgbClr val="FFFF00"/>
                </a:highlight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כיבוי שריפות חשמל.</a:t>
            </a:r>
          </a:p>
          <a:p>
            <a:pPr marL="34290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הדרכות להעלאת מודעות – אחסון, שימוש והרחקת חומרים.</a:t>
            </a:r>
          </a:p>
          <a:p>
            <a:pPr marL="34290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הדרכה להתנהגות בשעת חירום  - נוהל חירום והדרכה מעשית, מיקומי ארונות חשמל, מפסקים.</a:t>
            </a:r>
          </a:p>
          <a:p>
            <a:pPr lvl="1" algn="r" rtl="1">
              <a:lnSpc>
                <a:spcPct val="107000"/>
              </a:lnSpc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he-IL" sz="1800" b="1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                </a:t>
            </a:r>
            <a:r>
              <a:rPr lang="he-IL" b="1" kern="100" dirty="0">
                <a:solidFill>
                  <a:srgbClr val="FF0000"/>
                </a:solidFill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                            </a:t>
            </a:r>
            <a:r>
              <a:rPr lang="he-IL" sz="2000" b="1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  <a:cs typeface="Calibri Light" panose="020F0302020204030204" pitchFamily="34" charset="0"/>
              </a:rPr>
              <a:t>חל איסור על ביצוע עבודות חשמל</a:t>
            </a:r>
            <a:endParaRPr lang="en-US" sz="18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29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5C02-01DB-32E7-5F68-51840126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8" y="415638"/>
            <a:ext cx="10515600" cy="2424543"/>
          </a:xfrm>
        </p:spPr>
        <p:txBody>
          <a:bodyPr>
            <a:normAutofit/>
          </a:bodyPr>
          <a:lstStyle/>
          <a:p>
            <a:pPr algn="r" rtl="1"/>
            <a:r>
              <a:rPr lang="he-IL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גורם סיכון קרינה מייננת</a:t>
            </a:r>
            <a:br>
              <a:rPr lang="he-IL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he-I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שמושים – מכשור אנליטי כגון 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XRD</a:t>
            </a:r>
            <a:r>
              <a:rPr lang="he-I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מיקרוסקופ אלקטרוני</a:t>
            </a:r>
            <a:br>
              <a:rPr lang="he-IL" sz="2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he-IL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ממונה בטיחות קרינה</a:t>
            </a:r>
            <a:br>
              <a:rPr lang="he-IL" sz="27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he-IL" sz="27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2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</a:t>
            </a:r>
            <a:endParaRPr lang="he-IL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1488A-F87B-F392-8326-88A069245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7BCE0-E0A6-CACA-0154-9C5FB9A76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5D17A8-013F-B0FB-5A3B-2E4A1877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036" y="2808140"/>
            <a:ext cx="50014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פגיעה במערכת החיסון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כוויות קרינה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עלייה בסיכון לסרטן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קטרקט בעיניים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פגיעה במח העצם ובייצור תאי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he-IL" alt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F17F25-B1DF-59AA-FB70-C6B81CBD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3"/>
          <a:stretch/>
        </p:blipFill>
        <p:spPr>
          <a:xfrm>
            <a:off x="683970" y="3301703"/>
            <a:ext cx="6669765" cy="2521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8103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C986-9F17-7FEC-336B-610D07A9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7746"/>
            <a:ext cx="11076709" cy="812511"/>
          </a:xfrm>
        </p:spPr>
        <p:txBody>
          <a:bodyPr>
            <a:normAutofit fontScale="90000"/>
          </a:bodyPr>
          <a:lstStyle/>
          <a:p>
            <a:pPr algn="r"/>
            <a:r>
              <a:rPr lang="he-IL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קרינה מייננת- אמצעי בטיחות</a:t>
            </a:r>
            <a:br>
              <a:rPr lang="he-IL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he-IL" sz="18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תקנות הבטיחות בעבודה (גהות תעסוקתית ובריאות העוסקים בקרינה מייננת), תשנ"ג-1992</a:t>
            </a:r>
            <a:br>
              <a:rPr lang="en-US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he-IL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</a:t>
            </a:r>
            <a:endParaRPr lang="he-I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A62A4-7A02-D234-98C2-D8A72B5BC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A7ABE-6FA0-99E2-65D0-94A9D80E74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A35AE-9D85-BA98-9D9B-0F7EFCCA30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16730"/>
            <a:ext cx="11076708" cy="3455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תוכנית בטיחות שנתית באישור מעבדה מוסמכת. 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הדרכת עובדים ע"י גורם מוסמך והוראות הפעלה ובטיחות בעמדות הרלוונטיות.</a:t>
            </a:r>
          </a:p>
          <a:p>
            <a:pPr lvl="0" algn="r" rtl="1"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בדיקות רפואיות התחלתיות ו</a:t>
            </a: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אחת לשנה לפחות. </a:t>
            </a:r>
            <a:r>
              <a:rPr lang="he-IL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בדיקות תעסוקתיות </a:t>
            </a:r>
            <a:r>
              <a:rPr lang="he-IL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התחלתיות ו</a:t>
            </a: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אחת לשנה לפחות.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r" rtl="1"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כיול מכשיר ע"י מעבדה מוסמכת אחת לשנה.</a:t>
            </a:r>
          </a:p>
          <a:p>
            <a:pPr lvl="0" algn="r" rtl="1">
              <a:lnSpc>
                <a:spcPct val="150000"/>
              </a:lnSpc>
            </a:pPr>
            <a:r>
              <a:rPr lang="he-IL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אמצעי מיגון – בגוד מגן, מכשירי מדידה.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undefined">
            <a:extLst>
              <a:ext uri="{FF2B5EF4-FFF2-40B4-BE49-F238E27FC236}">
                <a16:creationId xmlns:a16="http://schemas.microsoft.com/office/drawing/2014/main" id="{0C4DEF27-2452-05F5-3EF8-73EF826E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7" y="3816927"/>
            <a:ext cx="2881746" cy="25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48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72" y="648650"/>
            <a:ext cx="11041721" cy="94997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he-IL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גורם סיכון – קרינה </a:t>
            </a:r>
            <a: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לא מייננת </a:t>
            </a:r>
            <a:br>
              <a:rPr lang="en-US" sz="33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he-IL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שמושים – מכשור אנליטי כגון </a:t>
            </a:r>
            <a:r>
              <a:rPr lang="en-US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UV- Vis. </a:t>
            </a:r>
            <a:r>
              <a:rPr lang="en-US" sz="27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Spectophotometer</a:t>
            </a:r>
            <a:r>
              <a:rPr lang="he-IL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700" b="1" dirty="0"/>
              <a:t>IR</a:t>
            </a:r>
            <a:r>
              <a:rPr lang="he-IL" sz="2700" b="1" dirty="0"/>
              <a:t>, </a:t>
            </a:r>
            <a:r>
              <a:rPr lang="he-IL" sz="2700" b="1" dirty="0" err="1"/>
              <a:t>פלורסנציה</a:t>
            </a:r>
            <a: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27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37749-AB76-19AA-9FA2-862944F61B4E}"/>
              </a:ext>
            </a:extLst>
          </p:cNvPr>
          <p:cNvSpPr txBox="1"/>
          <p:nvPr/>
        </p:nvSpPr>
        <p:spPr>
          <a:xfrm>
            <a:off x="676894" y="2921168"/>
            <a:ext cx="237787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UVA -  315-380 nm</a:t>
            </a:r>
          </a:p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UVB -  280-315 nm</a:t>
            </a:r>
          </a:p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UVC - 100-280 nm</a:t>
            </a:r>
            <a:endParaRPr lang="he-I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7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90" y="509235"/>
            <a:ext cx="10919010" cy="613317"/>
          </a:xfrm>
        </p:spPr>
        <p:txBody>
          <a:bodyPr>
            <a:normAutofit/>
          </a:bodyPr>
          <a:lstStyle/>
          <a:p>
            <a:pPr algn="r" rtl="1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נזקי קרינת </a:t>
            </a:r>
            <a:r>
              <a:rPr lang="en-US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UV</a:t>
            </a:r>
            <a:r>
              <a:rPr lang="he-IL" sz="3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36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67796-04E4-B14E-1F55-53F61E48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433" y="1915008"/>
            <a:ext cx="7645793" cy="3417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2753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4197C2-EA37-AB3E-6CDE-5791DC4F0CC3}"/>
              </a:ext>
            </a:extLst>
          </p:cNvPr>
          <p:cNvSpPr txBox="1"/>
          <p:nvPr/>
        </p:nvSpPr>
        <p:spPr>
          <a:xfrm>
            <a:off x="4096987" y="1887017"/>
            <a:ext cx="78551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שימוש במיגון מתאים למקורות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UV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מלאכותיים- מסכי מגן ומסננים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ניטור רמות הקרינה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בהפעלת מנורות </a:t>
            </a:r>
            <a:r>
              <a:rPr lang="ro-RO" sz="200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UVC </a:t>
            </a:r>
            <a:r>
              <a:rPr lang="he-IL" sz="200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נדרש אוורור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תחזוקה שוטפת של ציוד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סימון אזורי עבודה עם קרינת </a:t>
            </a:r>
            <a:r>
              <a:rPr lang="ro-R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UV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הדרכת עובדים על סיכוני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UV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הוראות הפעלה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מגן אישי - 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מגני פנים </a:t>
            </a:r>
            <a:r>
              <a:rPr lang="he-IL" sz="200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מפוליקרבונט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שמסננים </a:t>
            </a:r>
            <a:r>
              <a:rPr lang="en-US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UV</a:t>
            </a:r>
            <a:r>
              <a:rPr lang="he-IL" sz="20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בגדים ארוכים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ציוד </a:t>
            </a:r>
            <a:r>
              <a:rPr lang="he-I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ע"ר</a:t>
            </a: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מתאים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0C56-0577-61B2-0618-2548123C0C09}"/>
              </a:ext>
            </a:extLst>
          </p:cNvPr>
          <p:cNvSpPr txBox="1"/>
          <p:nvPr/>
        </p:nvSpPr>
        <p:spPr>
          <a:xfrm>
            <a:off x="5940630" y="749524"/>
            <a:ext cx="601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קרינת </a:t>
            </a:r>
            <a:r>
              <a:rPr lang="en-US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UV</a:t>
            </a:r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אמצעי בטיחות</a:t>
            </a:r>
          </a:p>
        </p:txBody>
      </p:sp>
      <p:pic>
        <p:nvPicPr>
          <p:cNvPr id="2050" name="Picture 2" descr="נשים מבוגרות בתהלוכה דתית בטיבט | צילום: Almazoff, Shutterstock">
            <a:extLst>
              <a:ext uri="{FF2B5EF4-FFF2-40B4-BE49-F238E27FC236}">
                <a16:creationId xmlns:a16="http://schemas.microsoft.com/office/drawing/2014/main" id="{23558C23-3A08-5D54-7333-8ACC5F627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5" y="3978461"/>
            <a:ext cx="3805427" cy="23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84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B9DF4-46FB-0A8F-41FF-775BC1F5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C5BF-0C53-C8B1-BBC1-2CEB1F47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54" y="599147"/>
            <a:ext cx="11748545" cy="924853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גורם סיכון – לייזר </a:t>
            </a:r>
            <a:b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he-IL" sz="2700" b="1" dirty="0">
                <a:effectLst/>
              </a:rPr>
              <a:t>תקנות הבטיחות בעבודה (גהות תעסוקתית ובטיחות העוסקים בקרינת לייזר), תשס"ה- 2005</a:t>
            </a:r>
            <a:b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2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שמושים – חיתוך, הדפסה, ספקטרוסקופיה ברזולוציה גבוהה</a:t>
            </a:r>
            <a:endParaRPr lang="he-IL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EAA9C-6ACE-89B0-BBEF-FEA8AE0170FA}"/>
              </a:ext>
            </a:extLst>
          </p:cNvPr>
          <p:cNvSpPr txBox="1"/>
          <p:nvPr/>
        </p:nvSpPr>
        <p:spPr>
          <a:xfrm>
            <a:off x="863600" y="1964756"/>
            <a:ext cx="10948670" cy="490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mplification by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timulated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adiation</a:t>
            </a:r>
            <a:endParaRPr lang="he-IL" sz="18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b="0" i="0" dirty="0">
              <a:solidFill>
                <a:srgbClr val="20212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b="0" i="0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התקן הפולט </a:t>
            </a:r>
            <a:r>
              <a:rPr lang="he-IL" b="0" i="0" u="none" strike="noStrike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אור</a:t>
            </a:r>
            <a:r>
              <a:rPr lang="he-IL" b="0" i="0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באופן מרוכז, ממוקד.</a:t>
            </a:r>
          </a:p>
          <a:p>
            <a:pPr algn="r"/>
            <a:endParaRPr lang="he-IL" sz="1800" dirty="0">
              <a:solidFill>
                <a:srgbClr val="20212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לייזר מסוכן - </a:t>
            </a:r>
            <a:r>
              <a:rPr lang="en-US" sz="1800" b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3R</a:t>
            </a:r>
            <a:r>
              <a:rPr lang="he-IL" sz="1800" b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הפולט קרינת לייזר שהיא </a:t>
            </a:r>
            <a:r>
              <a:rPr lang="he-IL" sz="1800" b="1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לא בתחום הנראה</a:t>
            </a:r>
            <a:r>
              <a:rPr lang="he-IL" sz="1800" b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או לייזר ברמת סיכון </a:t>
            </a:r>
            <a:r>
              <a:rPr lang="en-US" sz="1800" b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3B</a:t>
            </a:r>
            <a:r>
              <a:rPr lang="he-IL" sz="1800" b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או 4 </a:t>
            </a:r>
            <a:r>
              <a:rPr lang="he-IL" sz="1800" b="1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גם באור נראה וגם באור לא נראה.</a:t>
            </a:r>
            <a:endParaRPr lang="he-IL" sz="22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sz="2200" b="1" dirty="0">
              <a:solidFill>
                <a:srgbClr val="20212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</a:t>
            </a:r>
          </a:p>
          <a:p>
            <a:pPr algn="r"/>
            <a:endParaRPr lang="he-IL" sz="2200" b="1" dirty="0">
              <a:solidFill>
                <a:srgbClr val="20212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06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בריאותיים -</a:t>
            </a:r>
            <a:endParaRPr lang="en-US" sz="18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עיניים  -  סיכון לרשתית עד שריפה שלה ועוורון. התחום המגיע לרשתית הוא 400-1400 נ"מ. קטרקט. </a:t>
            </a:r>
            <a:endParaRPr lang="en-US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עור  - כוויות, פגיעה תרמית והרס חלבונים, פגיעה בדנ"א, פיגמנטציה, האצת תהליך הזדקנות העור , גידולים סרטניים. </a:t>
            </a:r>
            <a:endParaRPr lang="en-US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r" rtl="1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פליטת אדים נדיפים ורעילים בעת ריתוך למשל. </a:t>
            </a:r>
          </a:p>
          <a:p>
            <a:pPr lvl="0" algn="r" rtl="1">
              <a:lnSpc>
                <a:spcPct val="106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he-IL" sz="1800" b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חשמל</a:t>
            </a:r>
            <a:r>
              <a:rPr lang="he-IL" sz="18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he-IL" sz="1800" kern="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180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מופעלים ע"י מתח גבוה וקבלים בעלי קיבול גבוה. </a:t>
            </a:r>
          </a:p>
          <a:p>
            <a:pPr algn="r" rtl="1">
              <a:lnSpc>
                <a:spcPct val="106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</a:t>
            </a:r>
            <a:r>
              <a:rPr lang="he-IL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אש  </a:t>
            </a:r>
            <a:r>
              <a:rPr lang="he-IL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 </a:t>
            </a: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אנרגיה גבוהה ולכן לייזר יכול לשמש כמקור הצתה. </a:t>
            </a:r>
            <a:endParaRPr lang="en-US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D975DC-C7FB-F1BA-B068-EA48C043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" y="1243306"/>
            <a:ext cx="1598706" cy="144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5751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8B204-5968-2F85-998D-B74FCFB6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C217-04A5-348E-4B98-9590DDAD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54" y="700747"/>
            <a:ext cx="11748545" cy="94997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תקנות הבטיחות בעבודה (גהות תעסוקתית ובטיחות העוסקים בקרינת לייזר),</a:t>
            </a:r>
            <a:b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</a:br>
            <a:r>
              <a:rPr lang="he-IL" sz="3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תשס"ה- 2005</a:t>
            </a:r>
            <a:b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3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63666-8A65-FAFB-0AE5-CED0F75D3EFA}"/>
              </a:ext>
            </a:extLst>
          </p:cNvPr>
          <p:cNvSpPr txBox="1"/>
          <p:nvPr/>
        </p:nvSpPr>
        <p:spPr>
          <a:xfrm>
            <a:off x="240254" y="1996487"/>
            <a:ext cx="11328400" cy="394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200" b="1" dirty="0">
                <a:solidFill>
                  <a:srgbClr val="2021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אמצעי בטיחות </a:t>
            </a:r>
          </a:p>
          <a:p>
            <a:pPr marL="342900" lvl="0" indent="-342900" algn="r" rtl="1">
              <a:lnSpc>
                <a:spcPct val="106000"/>
              </a:lnSpc>
              <a:buFont typeface="+mj-lt"/>
              <a:buAutoNum type="arabicPeriod"/>
            </a:pPr>
            <a:endParaRPr lang="he-I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הצבת לייזר במקום בעל כניסה מבוקרת, שילוט בכניסה ומנורה להתרעה בעת פעולה .</a:t>
            </a: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מיקרוסוויטש המונע פעולה כאשר המכסה פתוח.</a:t>
            </a: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he-IL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מינוי ממונה בטיחות לייזר (עבור לייזר מסוכן)  באישור מפקח אזורי.</a:t>
            </a:r>
            <a:endParaRPr lang="en-US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תוכנית בטיחות.</a:t>
            </a: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סימון רמת הסיכון.</a:t>
            </a: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הדרכת עובדים שנתית ועובד חדש </a:t>
            </a:r>
            <a:r>
              <a:rPr lang="he-IL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באמצעות הממונה על בטיחות לייזר או מכון להדרכה.</a:t>
            </a:r>
            <a:endParaRPr lang="he-IL" sz="18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בדיקות תעסוקתיות אחת לשנה לפחות.</a:t>
            </a:r>
            <a:endParaRPr lang="en-US" sz="1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he-IL" sz="18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צמ"א– משקפים בארוך גל רלוונטי, חסימה צדדית, מסגרת עמידה בקרינה מזיקה ושחרור אדים, כוללים פילטר שמנחית הקרינה לערך נמוך מהחשיפה המרבית המותרת - </a:t>
            </a: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MPE</a:t>
            </a:r>
            <a:r>
              <a:rPr lang="he-I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dirty="0"/>
          </a:p>
        </p:txBody>
      </p:sp>
      <p:pic>
        <p:nvPicPr>
          <p:cNvPr id="2050" name="Picture 2" descr="שלט סכנה קרינת לייזר 40 × 30 ס''מ | שלטי אזהרה | הלפרין - הדפסות ענק  בטכנולוגיה מתקדמת">
            <a:extLst>
              <a:ext uri="{FF2B5EF4-FFF2-40B4-BE49-F238E27FC236}">
                <a16:creationId xmlns:a16="http://schemas.microsoft.com/office/drawing/2014/main" id="{DE7A9BEF-09E5-2761-6772-9C9B4164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" y="2180284"/>
            <a:ext cx="2623370" cy="19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21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16FAE-C31D-8C23-3C01-6180DBD2B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77597-687D-BF04-005C-7177AC5873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6173F-689F-7295-272C-38802DA2B291}"/>
              </a:ext>
            </a:extLst>
          </p:cNvPr>
          <p:cNvSpPr txBox="1"/>
          <p:nvPr/>
        </p:nvSpPr>
        <p:spPr>
          <a:xfrm>
            <a:off x="8077200" y="473426"/>
            <a:ext cx="35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תנורים</a:t>
            </a:r>
            <a:endParaRPr lang="he-I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3FB0-751D-2329-B0F8-112C1B660746}"/>
              </a:ext>
            </a:extLst>
          </p:cNvPr>
          <p:cNvSpPr txBox="1"/>
          <p:nvPr/>
        </p:nvSpPr>
        <p:spPr>
          <a:xfrm>
            <a:off x="7758542" y="1106876"/>
            <a:ext cx="4114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i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שמושים – ייבוש וחימום של חומרים שונים</a:t>
            </a:r>
            <a:endParaRPr lang="he-I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9AB63-2D96-93DD-836D-0F95C4BD37F7}"/>
              </a:ext>
            </a:extLst>
          </p:cNvPr>
          <p:cNvSpPr txBox="1"/>
          <p:nvPr/>
        </p:nvSpPr>
        <p:spPr>
          <a:xfrm>
            <a:off x="955964" y="1628367"/>
            <a:ext cx="106264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סיכונים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פירוק של חומרים כימיים כתוצאה מחימום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רעילות חומרים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התלקחות חומרים דליקים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התחשמלות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סיכונים פיזיקליים כמו פיצוץ זכוכית דרך חלון זכוכית של התנור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כוויות חום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אמצעי בטיחות – </a:t>
            </a: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בחירת תנור כפונקציה של שימוש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הסעת חום </a:t>
            </a: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אינו מתאים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לחומרים דליקים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תנור ואקום/הסעה מכנית מצוידים באמצעי הבטיחות המתאימים. 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למשל: מפסק הפסקת פעולת חמום כאשר הבקר הראשי לא עובד,</a:t>
            </a:r>
            <a:r>
              <a:rPr lang="he-IL" dirty="0"/>
              <a:t>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בתנור הסעה מכנית שסתום בטיחות</a:t>
            </a: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בלוח האחורי במקרה של עליית הלחץ בתנור.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BD568A-5513-0B10-BA14-710DCE377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8" y="373815"/>
            <a:ext cx="3759393" cy="2387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864D4-A522-D244-3BE6-66EE2F0B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3" y="3858033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5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D9BA7-999B-1FFA-F6E5-3029462B0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4BCAB-832D-4CEA-EE73-9DDA48234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A6E10-787C-9EF7-F4E0-508B1C38C4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B3D6A-BBAD-3467-D6C9-9326CE2D8645}"/>
              </a:ext>
            </a:extLst>
          </p:cNvPr>
          <p:cNvSpPr txBox="1"/>
          <p:nvPr/>
        </p:nvSpPr>
        <p:spPr>
          <a:xfrm>
            <a:off x="6317942" y="473426"/>
            <a:ext cx="5264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שילוט על גבי תנור הסעת חום </a:t>
            </a:r>
            <a:endParaRPr lang="he-I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A49FC8-30E6-E90B-A9FA-95B68D1DB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1355" y="2122898"/>
            <a:ext cx="9393173" cy="2189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718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5D5DAA-4EC8-9862-133B-FE01AB3DCDED}"/>
              </a:ext>
            </a:extLst>
          </p:cNvPr>
          <p:cNvSpPr txBox="1"/>
          <p:nvPr/>
        </p:nvSpPr>
        <p:spPr>
          <a:xfrm>
            <a:off x="5500255" y="668819"/>
            <a:ext cx="66917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גורם סיכון – סיכונים  פיזיקליים</a:t>
            </a:r>
            <a:r>
              <a:rPr lang="en-US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endParaRPr lang="he-IL" sz="28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r"/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 </a:t>
            </a:r>
            <a:r>
              <a:rPr lang="he-IL" sz="24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(גזים דחוסים, נוזלים קריוגניים, מערכות ואקום)</a:t>
            </a:r>
            <a:br>
              <a:rPr lang="he-IL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dirty="0"/>
          </a:p>
        </p:txBody>
      </p:sp>
      <p:pic>
        <p:nvPicPr>
          <p:cNvPr id="2" name="Picture 2" descr="Safe handling practices for laboratory Cryogens - Lab-Training.com">
            <a:extLst>
              <a:ext uri="{FF2B5EF4-FFF2-40B4-BE49-F238E27FC236}">
                <a16:creationId xmlns:a16="http://schemas.microsoft.com/office/drawing/2014/main" id="{962B2EFD-278C-2D86-7603-02E198097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256"/>
          <a:stretch/>
        </p:blipFill>
        <p:spPr bwMode="auto">
          <a:xfrm>
            <a:off x="1545356" y="2359038"/>
            <a:ext cx="3678225" cy="366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מעבדה מעבדתית ואקום מפזר ואקום, ספקים, מפעל - זול מעבדה רוטרי ואקום  evaporator תוצרת סין - LABTECH">
            <a:extLst>
              <a:ext uri="{FF2B5EF4-FFF2-40B4-BE49-F238E27FC236}">
                <a16:creationId xmlns:a16="http://schemas.microsoft.com/office/drawing/2014/main" id="{EAA02620-0DCC-BE55-05A0-C56C65C3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71" y="2359038"/>
            <a:ext cx="4362138" cy="3586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22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7F6A-CFC3-4E02-FFE2-FC9C9DC7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4C97-4029-1494-2E76-BF5D2A0E2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 @gmail.com</a:t>
            </a:r>
            <a:endParaRPr lang="ro-RO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5B819-99AD-15A2-CB34-FA61DEFEF1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31E07-D742-58D0-5C8F-C3C4C39B1CC6}"/>
              </a:ext>
            </a:extLst>
          </p:cNvPr>
          <p:cNvSpPr txBox="1"/>
          <p:nvPr/>
        </p:nvSpPr>
        <p:spPr>
          <a:xfrm>
            <a:off x="8077200" y="473426"/>
            <a:ext cx="35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תנורים- מניעת דליקות </a:t>
            </a:r>
            <a:endParaRPr lang="he-I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B2E5D-7448-478F-729B-2C0725B58C5C}"/>
              </a:ext>
            </a:extLst>
          </p:cNvPr>
          <p:cNvSpPr txBox="1"/>
          <p:nvPr/>
        </p:nvSpPr>
        <p:spPr>
          <a:xfrm>
            <a:off x="0" y="1139820"/>
            <a:ext cx="1167938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1. סילוק מקורות הצתה כולל חשמל סטטי .</a:t>
            </a: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2. אוורור חייב להתאים לכמות החומר אשר מעוניינים לייבש.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3. אין להניח בתנור חומרים בעלי טמפרטורת הצתה עצמית נמוכה קשה, ויש להתקין שלט – </a:t>
            </a: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על גבי השלט צריכה להיות מצוין 125% הטמפרטורה המרבית אשר נמסרה ע"י היצרן.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כאשר ניתן לייבש חומרים דליקים, רמת האוורור חייבת להיות כך שקצב ההתנדפות המרבי ייתן ריכוז אדים דליקים  </a:t>
            </a:r>
            <a:r>
              <a:rPr lang="he-IL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נמוך ב-25% לפחות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מהגבול הבעירה התחתון.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 i="0" u="none" strike="noStrike" kern="100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בתנורי ואקום קיים סילוק אדים עצמי , ושמירת ואקום בעת ייבוש חומרים דליקים נעשית ע"י שימוש בגז אינרטי כגון חנקן. </a:t>
            </a: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A17AF6-BB1F-CDEB-077D-A73C30E7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41"/>
          <a:stretch/>
        </p:blipFill>
        <p:spPr>
          <a:xfrm>
            <a:off x="3716927" y="2273165"/>
            <a:ext cx="6064382" cy="1052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2643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6781-8706-2F5B-03D0-9DBC5DE88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4D001-54AD-4B9F-431E-2E0DFE634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כל הזכויות למצגת שמורות© ד"ר אליאן לירז  054-7447646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he-I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Elirazmaterials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@gmail.com</a:t>
            </a:r>
            <a:endParaRPr lang="ro-RO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48C74-7F1A-C014-364D-A5A64EAEC7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7330B-C098-4AE5-8E1F-0B3A0AB43134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20B0-D775-7DB2-A1BF-21B7CD3C23AF}"/>
              </a:ext>
            </a:extLst>
          </p:cNvPr>
          <p:cNvSpPr txBox="1"/>
          <p:nvPr/>
        </p:nvSpPr>
        <p:spPr>
          <a:xfrm>
            <a:off x="8077200" y="473426"/>
            <a:ext cx="35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תנורים- המשך </a:t>
            </a:r>
            <a:endParaRPr lang="he-I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3CAB6-AB8A-00BC-FFF0-E2814137FD37}"/>
              </a:ext>
            </a:extLst>
          </p:cNvPr>
          <p:cNvSpPr txBox="1"/>
          <p:nvPr/>
        </p:nvSpPr>
        <p:spPr>
          <a:xfrm>
            <a:off x="484909" y="921783"/>
            <a:ext cx="110974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אמצעי בטיחות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22AD5-618A-4B4A-F9FF-BF48F9157E84}"/>
              </a:ext>
            </a:extLst>
          </p:cNvPr>
          <p:cNvSpPr txBox="1"/>
          <p:nvPr/>
        </p:nvSpPr>
        <p:spPr>
          <a:xfrm>
            <a:off x="955965" y="1789973"/>
            <a:ext cx="105017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התחשמלות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– חיבור נכון, הארקות.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רעילות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-  שחרור גזים שמכוון כלפי חוץ /עבודה במנדף.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רסיסי זכוכית 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- רשת פלדה מתאימה על כיסוי חלון הזכוכית של התנור/שימוש בזכוכית עמידה בטמפרטורות גבוהות.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התלקחות תערובת אוויר - אדים 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-  הרחקת מקורות חום מהתנור והבטחת אוורור התנור לסילוק אדים.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074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C3787-6F01-6C10-3E4B-BE86942B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A008-B533-787A-9A86-FA015E04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1738283"/>
            <a:ext cx="6674219" cy="38597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גורמי הסיכון העיקריים במעבדות כימיות</a:t>
            </a:r>
            <a:br>
              <a:rPr lang="he-IL" sz="31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7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(חומרים, תהליכים, ציוד)</a:t>
            </a:r>
            <a:br>
              <a:rPr lang="he-IL" sz="3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0F621-4F52-DE91-4C7F-214CAFC3BF6B}"/>
              </a:ext>
            </a:extLst>
          </p:cNvPr>
          <p:cNvSpPr txBox="1"/>
          <p:nvPr/>
        </p:nvSpPr>
        <p:spPr>
          <a:xfrm>
            <a:off x="2009951" y="2628166"/>
            <a:ext cx="992995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כימיים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שימוש, אחסנה, שינוע, פסולת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פיזיקליים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לחץ, חום/קור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מכניים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–כלי זכוכית שבורים, מזרקים, כלי חיתוך, חלקים נעים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אש/דליקה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חשמל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 קרינה </a:t>
            </a:r>
            <a:r>
              <a:rPr lang="he-I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מייננת ולא מייננת, לייזר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סיכונים ארגונומיים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סיכונים פסיכוסוציאליים</a:t>
            </a:r>
            <a:endParaRPr lang="he-IL" sz="2000" dirty="0"/>
          </a:p>
        </p:txBody>
      </p:sp>
      <p:pic>
        <p:nvPicPr>
          <p:cNvPr id="1030" name="Picture 6" descr="אחסון חומרים מסוכנים">
            <a:extLst>
              <a:ext uri="{FF2B5EF4-FFF2-40B4-BE49-F238E27FC236}">
                <a16:creationId xmlns:a16="http://schemas.microsoft.com/office/drawing/2014/main" id="{9E2DE7E5-B6C3-37E1-D3C8-C5A78F34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7" y="1910684"/>
            <a:ext cx="4582710" cy="22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הפקת דלקים פחמימנים בבית הזיקוק">
            <a:extLst>
              <a:ext uri="{FF2B5EF4-FFF2-40B4-BE49-F238E27FC236}">
                <a16:creationId xmlns:a16="http://schemas.microsoft.com/office/drawing/2014/main" id="{82C119B9-904F-673F-E1BE-88F016AF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3" y="5063193"/>
            <a:ext cx="1508448" cy="14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hich Type of Fire Extinguisher Should Be Used On Combustible Materials">
            <a:extLst>
              <a:ext uri="{FF2B5EF4-FFF2-40B4-BE49-F238E27FC236}">
                <a16:creationId xmlns:a16="http://schemas.microsoft.com/office/drawing/2014/main" id="{BDE8C654-5D06-DC45-81FA-8602136B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2" y="5379329"/>
            <a:ext cx="2817996" cy="11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שלט סכנה חשמל עמיד בתנאי חוץ - פאייר סנטר בע&quot;מ">
            <a:extLst>
              <a:ext uri="{FF2B5EF4-FFF2-40B4-BE49-F238E27FC236}">
                <a16:creationId xmlns:a16="http://schemas.microsoft.com/office/drawing/2014/main" id="{D6EEB0A6-40DE-1D41-4905-D87421DE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53" y="5314299"/>
            <a:ext cx="1430111" cy="11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531-B715-4805-F9B1-FE4BA5D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735" y="655092"/>
            <a:ext cx="10919010" cy="701165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3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גורם סיכון – חומרים מסוכנים (</a:t>
            </a:r>
            <a:r>
              <a:rPr lang="he-IL" sz="33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חומ"ס</a:t>
            </a:r>
            <a:r>
              <a:rPr lang="he-IL" sz="33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  <a:br>
              <a:rPr lang="he-IL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he-IL" sz="27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Content Placeholder 13">
            <a:extLst>
              <a:ext uri="{FF2B5EF4-FFF2-40B4-BE49-F238E27FC236}">
                <a16:creationId xmlns:a16="http://schemas.microsoft.com/office/drawing/2014/main" id="{A19FE018-0D71-E864-35A8-ABFC5CF3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599" y="1356258"/>
            <a:ext cx="11554801" cy="5278005"/>
          </a:xfrm>
        </p:spPr>
      </p:pic>
    </p:spTree>
    <p:extLst>
      <p:ext uri="{BB962C8B-B14F-4D97-AF65-F5344CB8AC3E}">
        <p14:creationId xmlns:p14="http://schemas.microsoft.com/office/powerpoint/2010/main" val="420613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335F9-3F3E-E7A2-28B0-DC46749B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8F8DB3-6249-1A8F-74A9-D7B3E31A83BC}"/>
              </a:ext>
            </a:extLst>
          </p:cNvPr>
          <p:cNvSpPr txBox="1">
            <a:spLocks/>
          </p:cNvSpPr>
          <p:nvPr/>
        </p:nvSpPr>
        <p:spPr>
          <a:xfrm>
            <a:off x="5261267" y="692727"/>
            <a:ext cx="6653641" cy="53368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he-IL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3200" b="1" u="sng" dirty="0">
                <a:solidFill>
                  <a:schemeClr val="bg1"/>
                </a:solidFill>
              </a:rPr>
              <a:t>חומרים מסוכנים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he-IL" sz="2400" b="1" dirty="0">
              <a:solidFill>
                <a:srgbClr val="FFC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FFC000"/>
                </a:solidFill>
              </a:rPr>
              <a:t>הגדרות </a:t>
            </a:r>
            <a:r>
              <a:rPr lang="he-IL" sz="2400" b="1" dirty="0" err="1">
                <a:solidFill>
                  <a:srgbClr val="FFC000"/>
                </a:solidFill>
              </a:rPr>
              <a:t>חומ"ס</a:t>
            </a:r>
            <a:endParaRPr lang="en-US" sz="2400" b="1" dirty="0">
              <a:solidFill>
                <a:srgbClr val="FFC00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FFC000"/>
                </a:solidFill>
              </a:rPr>
              <a:t>קבוצות סיכון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אחסון ושימוש</a:t>
            </a: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שינוע</a:t>
            </a:r>
            <a:endParaRPr lang="en-US" sz="2400" dirty="0">
              <a:solidFill>
                <a:schemeClr val="bg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פסולת </a:t>
            </a:r>
            <a:r>
              <a:rPr lang="he-IL" sz="2400" dirty="0" err="1">
                <a:solidFill>
                  <a:schemeClr val="bg1"/>
                </a:solidFill>
              </a:rPr>
              <a:t>חומ"ס</a:t>
            </a:r>
            <a:endParaRPr lang="he-IL" sz="2400" dirty="0">
              <a:solidFill>
                <a:schemeClr val="bg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</a:rPr>
              <a:t>חוק </a:t>
            </a:r>
            <a:r>
              <a:rPr lang="he-IL" sz="2400" dirty="0" err="1">
                <a:solidFill>
                  <a:schemeClr val="bg1"/>
                </a:solidFill>
              </a:rPr>
              <a:t>חומ"ס</a:t>
            </a:r>
            <a:r>
              <a:rPr lang="he-IL" sz="2400" dirty="0">
                <a:solidFill>
                  <a:schemeClr val="bg1"/>
                </a:solidFill>
              </a:rPr>
              <a:t> 1993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he-IL" sz="2400" b="1" dirty="0">
                <a:solidFill>
                  <a:schemeClr val="bg1"/>
                </a:solidFill>
              </a:rPr>
              <a:t> </a:t>
            </a:r>
          </a:p>
          <a:p>
            <a:pPr algn="r" rtl="1"/>
            <a:endParaRPr lang="he-IL" dirty="0"/>
          </a:p>
        </p:txBody>
      </p:sp>
      <p:pic>
        <p:nvPicPr>
          <p:cNvPr id="3074" name="Picture 2" descr="Pictogramas de peligro del sistema armonizados a nivel mundial. Señales de materiales peligrosos. Símbolo GHS. Explosivo, inflamable, oxidante, gas comprimido, corrosivo, tóxico, dañino, peligro para la salud y peligro ambiental.">
            <a:extLst>
              <a:ext uri="{FF2B5EF4-FFF2-40B4-BE49-F238E27FC236}">
                <a16:creationId xmlns:a16="http://schemas.microsoft.com/office/drawing/2014/main" id="{30BCC24D-46AC-94CF-80B6-0DD751F74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3396" r="1959" b="20213"/>
          <a:stretch/>
        </p:blipFill>
        <p:spPr bwMode="auto">
          <a:xfrm>
            <a:off x="349763" y="2200700"/>
            <a:ext cx="7001808" cy="2456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9972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9015-9ECE-A029-00EE-96352C88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42" y="432623"/>
            <a:ext cx="11363324" cy="594302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24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1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מהם חומרים מסוכנים? </a:t>
            </a: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9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9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חומרים מסוכנים הם מוצקים, נוזלים או גזים, אשר עלולים להזיק לאדם, לחי, לצומח, לרכוש או לסביבה.</a:t>
            </a:r>
            <a:br>
              <a:rPr lang="he-IL" sz="9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9600" b="1" dirty="0">
                <a:solidFill>
                  <a:srgbClr val="FFC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80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8000" b="1" dirty="0"/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7200" b="1" u="sng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he-I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115E-9481-F86D-8EE3-721834E422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C12FDE-6157-4892-BB98-89A2EBD61038}" type="datetime1">
              <a:rPr lang="en-US" smtClean="0"/>
              <a:t>2/3/2025</a:t>
            </a:fld>
            <a:endParaRPr lang="he-IL" dirty="0"/>
          </a:p>
        </p:txBody>
      </p:sp>
      <p:pic>
        <p:nvPicPr>
          <p:cNvPr id="2050" name="Picture 2" descr="נמצאים בחזית העורף: מה אנחנו צריכים לדעת על פיקוד העורף ...">
            <a:extLst>
              <a:ext uri="{FF2B5EF4-FFF2-40B4-BE49-F238E27FC236}">
                <a16:creationId xmlns:a16="http://schemas.microsoft.com/office/drawing/2014/main" id="{A289D8AE-CB72-3076-3AA6-AD498A5A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49" y="3034144"/>
            <a:ext cx="2256111" cy="31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E57D-4636-E737-8CC4-CA4983BCE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255-B376-D1CE-AE38-123EA464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04" y="627271"/>
            <a:ext cx="11363324" cy="1298639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24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1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הגדרת חומר מסוכן  - המשרד </a:t>
            </a:r>
            <a:r>
              <a:rPr lang="he-IL" sz="112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להגנ"ס</a:t>
            </a:r>
            <a:r>
              <a:rPr lang="he-IL" sz="11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1200" b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9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חומר מסוכן כהגדרתו בחוק החומרים המסוכנים,  </a:t>
            </a:r>
            <a:r>
              <a:rPr kumimoji="0" lang="he-IL" sz="8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התשנ"ג</a:t>
            </a: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 1993, "חומר מסוכן – רעל או כימיקל מזיק" .</a:t>
            </a: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למשל :    </a:t>
            </a: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רעל</a:t>
            </a: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כלור, כוהל נוזלי, עופרת ותרכובותיה   </a:t>
            </a: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srgbClr val="B2670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כימיקל מזיק  </a:t>
            </a:r>
            <a:r>
              <a:rPr kumimoji="0" lang="he-IL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נחושת, אלומיניום, כסף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7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8000" b="1" dirty="0"/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8000" b="1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8000" b="1" dirty="0"/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7200" b="1" u="sng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he-I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14C6F-8AF9-F766-7CB1-BE7B1E29C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79"/>
          <a:stretch/>
        </p:blipFill>
        <p:spPr>
          <a:xfrm>
            <a:off x="4170218" y="3984007"/>
            <a:ext cx="4969436" cy="1747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7E801-71AF-656D-EA64-A6BF68FFB1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C12FDE-6157-4892-BB98-89A2EBD61038}" type="datetime1">
              <a:rPr lang="en-US" smtClean="0"/>
              <a:t>2/3/2025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52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3841-EEA7-4DB1-D078-5932C61D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68791"/>
            <a:ext cx="10515600" cy="765218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הגדרת חומר מסוכן - שינוע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9015-9ECE-A029-00EE-96352C88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958" y="2133601"/>
            <a:ext cx="10412505" cy="222928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he-IL" sz="220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חומר מסוכן"  - חומר, בכל מצב צבירה, שהוא בעל מספר </a:t>
            </a:r>
            <a:r>
              <a:rPr lang="he-IL" sz="2200" i="0" dirty="0" err="1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או"מ</a:t>
            </a:r>
            <a:r>
              <a:rPr lang="he-IL" sz="220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, כמפורט בספר הכתום.</a:t>
            </a: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2400" b="1" i="0" dirty="0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 </a:t>
            </a:r>
            <a:r>
              <a:rPr lang="he-IL" sz="2000" b="1" i="0" dirty="0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[תקנות רישוי עסקים (מפעלים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 </a:t>
            </a:r>
            <a:r>
              <a:rPr lang="he-IL" sz="2000" b="1" i="0" dirty="0">
                <a:solidFill>
                  <a:srgbClr val="000000"/>
                </a:solidFill>
                <a:effectLst/>
                <a:latin typeface="FrankRuehl" panose="020E0503060101010101" pitchFamily="34" charset="-79"/>
              </a:rPr>
              <a:t> מסוכנים), תשנ"ג – 1993]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endParaRPr lang="he-IL" sz="20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3F108E6-7EBC-4A7B-202E-28F55E4DE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0" y="3463637"/>
            <a:ext cx="3241343" cy="279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2DC8D-8992-CE43-63A8-475BD42CD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A384EE-E38E-49E5-9A97-AC352C767B15}" type="datetime1">
              <a:rPr lang="en-US" smtClean="0"/>
              <a:t>2/3/2025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E51B5-FB8E-82E1-729B-02B838819D05}"/>
              </a:ext>
            </a:extLst>
          </p:cNvPr>
          <p:cNvSpPr txBox="1"/>
          <p:nvPr/>
        </p:nvSpPr>
        <p:spPr>
          <a:xfrm>
            <a:off x="4723301" y="4213305"/>
            <a:ext cx="698379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מספר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</a:t>
            </a:r>
            <a:br>
              <a:rPr lang="he-I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מספר בן 4 ספרות שניתן ע"י האו"ם ומתייחס להובלה בינ"ל של </a:t>
            </a:r>
            <a:r>
              <a:rPr lang="he-I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חומ"ס</a:t>
            </a:r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למשל – מימן 1049, אתנול 1170</a:t>
            </a:r>
          </a:p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הספר הכתום - המלצות בקשר לאריזה ושינוע של חומרים מסוכנים</a:t>
            </a:r>
          </a:p>
        </p:txBody>
      </p:sp>
    </p:spTree>
    <p:extLst>
      <p:ext uri="{BB962C8B-B14F-4D97-AF65-F5344CB8AC3E}">
        <p14:creationId xmlns:p14="http://schemas.microsoft.com/office/powerpoint/2010/main" val="10773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1DDD-19E6-401F-D0F3-831AFB7D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52" y="627796"/>
            <a:ext cx="10441641" cy="1319574"/>
          </a:xfrm>
        </p:spPr>
        <p:txBody>
          <a:bodyPr>
            <a:noAutofit/>
          </a:bodyPr>
          <a:lstStyle/>
          <a:p>
            <a:pPr algn="r"/>
            <a:r>
              <a:rPr lang="he-IL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הגדרת חומר מסוכן - גהות תעסוקתית </a:t>
            </a:r>
            <a:r>
              <a:rPr lang="he-IL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9066-6A3B-E0DB-19D1-BB0243BABE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3F63F-6C69-485A-B38A-CDD6D175BD2C}" type="datetime1">
              <a:rPr lang="en-US" smtClean="0"/>
              <a:t>2/3/2025</a:t>
            </a:fld>
            <a:endParaRPr lang="he-IL" dirty="0"/>
          </a:p>
        </p:txBody>
      </p:sp>
      <p:pic>
        <p:nvPicPr>
          <p:cNvPr id="2050" name="Picture 2" descr="גיהות תעסוקתית - מניעת מחלות מקצוע בקרב עובדים - ליאור בטיחות">
            <a:extLst>
              <a:ext uri="{FF2B5EF4-FFF2-40B4-BE49-F238E27FC236}">
                <a16:creationId xmlns:a16="http://schemas.microsoft.com/office/drawing/2014/main" id="{AEA393A2-9631-B220-16D4-606982D4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37" y="3315919"/>
            <a:ext cx="4012179" cy="266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ED7A1-3082-DFE9-A044-DA55949A2259}"/>
              </a:ext>
            </a:extLst>
          </p:cNvPr>
          <p:cNvSpPr txBox="1"/>
          <p:nvPr/>
        </p:nvSpPr>
        <p:spPr>
          <a:xfrm>
            <a:off x="706582" y="1947370"/>
            <a:ext cx="110697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200" b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r>
              <a:rPr lang="he-IL" sz="22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חומר מסוכן" - כל חומר שיש לו ערך </a:t>
            </a:r>
            <a:r>
              <a:rPr lang="en-US" sz="2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TLV</a:t>
            </a:r>
            <a:r>
              <a:rPr lang="he-IL" sz="22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עפ"י </a:t>
            </a:r>
            <a:r>
              <a:rPr lang="en-US" sz="22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ACGIH</a:t>
            </a:r>
            <a:r>
              <a:rPr lang="he-IL" sz="22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, כפוף לתקנות גהות תעסוקתית, ודורש ניטור סביבתי תעסוקתי. </a:t>
            </a:r>
            <a:endParaRPr lang="he-IL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5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3BAC6-4F47-1518-4FC7-9BB6E7F0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0E75-0E20-F732-8D0C-76B43464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40815"/>
            <a:ext cx="1131563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גזים דחוסים</a:t>
            </a:r>
            <a:endParaRPr lang="he-IL" sz="24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60DA4-8D01-D1CD-296A-78EEE4172F86}"/>
              </a:ext>
            </a:extLst>
          </p:cNvPr>
          <p:cNvSpPr txBox="1"/>
          <p:nvPr/>
        </p:nvSpPr>
        <p:spPr>
          <a:xfrm>
            <a:off x="665373" y="1355503"/>
            <a:ext cx="111387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גז דחוס –50-200 אטמוספירות, ת"י 712</a:t>
            </a:r>
          </a:p>
          <a:p>
            <a:pPr algn="r" rtl="1"/>
            <a:r>
              <a:rPr lang="he-I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שמושים – מעבדות אנליטיות, סינתזות </a:t>
            </a:r>
          </a:p>
          <a:p>
            <a:pPr algn="r" rtl="1"/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DDB7C-88A3-50C5-4665-90570045A815}"/>
              </a:ext>
            </a:extLst>
          </p:cNvPr>
          <p:cNvSpPr txBox="1"/>
          <p:nvPr/>
        </p:nvSpPr>
        <p:spPr>
          <a:xfrm>
            <a:off x="1272745" y="2468331"/>
            <a:ext cx="1053132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תת קבוצה 2.1 – גזים מתלקחים. דוגמאות: מימן, גפ"מ, אצטילן.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תת קבוצה 2.2 – גזים לא מתלקחים ולא רעילים. דוגמאות: חמצן,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en-US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, אוויר, חנקן.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תת קבוצה 2.3 – גזים רעילים. דוגמאות: אמוניה, כלור, פחמן חד חמצני.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FDD08-35C1-F556-84E5-546373F7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60" y="427938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50E79-20E0-A379-A1E6-D8BC55A3E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25" y="4285167"/>
            <a:ext cx="2167160" cy="2176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מדבקות חומ&quot;ס GHS - 25x25 | מדבקות כרמל">
            <a:extLst>
              <a:ext uri="{FF2B5EF4-FFF2-40B4-BE49-F238E27FC236}">
                <a16:creationId xmlns:a16="http://schemas.microsoft.com/office/drawing/2014/main" id="{B04D21AE-8747-5D88-B858-FC57B19C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60" y="4300407"/>
            <a:ext cx="2178785" cy="2152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813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ED117-9172-4F32-AB92-CDC441A5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A06F084-7799-19D3-DCE7-D0BFA47F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23" y="751962"/>
            <a:ext cx="2814452" cy="5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0081B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81B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he-IL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זיהוי סוג גז </a:t>
            </a:r>
            <a:endParaRPr lang="en-US" altLang="en-US" sz="3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טבלה 6">
            <a:extLst>
              <a:ext uri="{FF2B5EF4-FFF2-40B4-BE49-F238E27FC236}">
                <a16:creationId xmlns:a16="http://schemas.microsoft.com/office/drawing/2014/main" id="{FFAF37FD-5082-CF83-69E3-667A1118A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60665"/>
              </p:ext>
            </p:extLst>
          </p:nvPr>
        </p:nvGraphicFramePr>
        <p:xfrm>
          <a:off x="484914" y="2085531"/>
          <a:ext cx="9230616" cy="42803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9094">
                  <a:extLst>
                    <a:ext uri="{9D8B030D-6E8A-4147-A177-3AD203B41FA5}">
                      <a16:colId xmlns:a16="http://schemas.microsoft.com/office/drawing/2014/main" val="4038359061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782842454"/>
                    </a:ext>
                  </a:extLst>
                </a:gridCol>
                <a:gridCol w="3394358">
                  <a:extLst>
                    <a:ext uri="{9D8B030D-6E8A-4147-A177-3AD203B41FA5}">
                      <a16:colId xmlns:a16="http://schemas.microsoft.com/office/drawing/2014/main" val="2483971418"/>
                    </a:ext>
                  </a:extLst>
                </a:gridCol>
              </a:tblGrid>
              <a:tr h="304618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דוגמה</a:t>
                      </a:r>
                      <a:endParaRPr lang="en-US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סיכון</a:t>
                      </a:r>
                      <a:endParaRPr lang="en-US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צבע גוף הגליל = קבוצת  סיכון (לגבי מכלים שמולאו בארץ)  </a:t>
                      </a:r>
                      <a:endParaRPr lang="en-US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23117"/>
                  </a:ext>
                </a:extLst>
              </a:tr>
              <a:tr h="779609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מימן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אצטילן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דליק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1" dirty="0"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צהוב</a:t>
                      </a:r>
                      <a:endParaRPr lang="en-US" sz="2000" b="1" dirty="0">
                        <a:highlight>
                          <a:srgbClr val="FFFF00"/>
                        </a:highligh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14440"/>
                  </a:ext>
                </a:extLst>
              </a:tr>
              <a:tr h="779609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חמצן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אוויר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מחמצן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1" dirty="0">
                          <a:highlight>
                            <a:srgbClr val="00FF00"/>
                          </a:highligh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ירוק</a:t>
                      </a:r>
                      <a:endParaRPr lang="en-US" sz="2000" b="1" dirty="0">
                        <a:highlight>
                          <a:srgbClr val="00FF00"/>
                        </a:highligh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25081"/>
                  </a:ext>
                </a:extLst>
              </a:tr>
              <a:tr h="1118570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חנקן</a:t>
                      </a:r>
                    </a:p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הליום</a:t>
                      </a:r>
                    </a:p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ארגון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אינרטי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אפור</a:t>
                      </a:r>
                      <a:endParaRPr lang="en-US" sz="2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0516"/>
                  </a:ext>
                </a:extLst>
              </a:tr>
              <a:tr h="779609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אמוניה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מימן כלורי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רעיל/</a:t>
                      </a:r>
                      <a:r>
                        <a:rPr lang="he-IL" sz="20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קורוזיבי</a:t>
                      </a:r>
                      <a:endParaRPr lang="en-US" sz="2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1" dirty="0">
                          <a:highlight>
                            <a:srgbClr val="800080"/>
                          </a:highlight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סגול</a:t>
                      </a:r>
                      <a:endParaRPr lang="en-US" sz="2000" b="1" dirty="0">
                        <a:highlight>
                          <a:srgbClr val="800080"/>
                        </a:highlight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3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9546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6999-633A-31EB-7329-D97733B89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C40D8-1E3E-1674-04A4-079493289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139" y="537257"/>
            <a:ext cx="4958024" cy="606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99785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7B161-D358-A531-70F7-389C37D6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3BCE-508D-9725-9A97-4DAB7C01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40815"/>
            <a:ext cx="1131563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גזים דחוסים – סיכונים</a:t>
            </a:r>
            <a:endParaRPr lang="he-IL" sz="24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2DC8F-1F24-5A2F-04DC-BC2F05728F89}"/>
              </a:ext>
            </a:extLst>
          </p:cNvPr>
          <p:cNvSpPr txBox="1"/>
          <p:nvPr/>
        </p:nvSpPr>
        <p:spPr>
          <a:xfrm>
            <a:off x="7259782" y="1390785"/>
            <a:ext cx="45442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פיצוץ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סיכון כימי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חנק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פגיעה פיזית – "שחרור טיל"</a:t>
            </a:r>
          </a:p>
          <a:p>
            <a:pPr algn="r" rtl="1"/>
            <a:endParaRPr lang="he-I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C2C5-8444-F806-0269-17AD816E6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0193-ABAD-F8FA-56DC-9840983E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440815"/>
            <a:ext cx="11315630" cy="94997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גזים דחוסים – אמצעי בטיחות </a:t>
            </a:r>
            <a:endParaRPr lang="he-IL" sz="24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1C5E2-C4ED-FE53-B9B4-DEB5F3C1EB92}"/>
              </a:ext>
            </a:extLst>
          </p:cNvPr>
          <p:cNvSpPr txBox="1"/>
          <p:nvPr/>
        </p:nvSpPr>
        <p:spPr>
          <a:xfrm>
            <a:off x="4821382" y="1390785"/>
            <a:ext cx="698269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 מערכות אוורור וגילוי דליפות – היכן נמקם?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זיהוי תכולה – אין לקבל גליל גז ללא זיהוי, לחץ עבודה מוטבע על הגליל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סימון צנרות עפ"י ת"י 712- צבע זהה לשל קבוצת הסיכון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אחסון – מקום מוצל ומקורה, קשירה, סימון וסתים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שינוע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מד לחץ, וסת לחץ, שסתום פורק לחץ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הדרכת עובדים, נהלי עבודה והוראות שימוש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>
                <a:latin typeface="Calibri Light" panose="020F0302020204030204" pitchFamily="34" charset="0"/>
                <a:cs typeface="Calibri Light" panose="020F0302020204030204" pitchFamily="34" charset="0"/>
              </a:rPr>
              <a:t>ציוד מגן אישי - משקפיים, נעלי עבודה</a:t>
            </a:r>
            <a:endParaRPr lang="he-IL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1CFE9-EBD7-2A7D-64B9-1AB169F6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74" b="5976"/>
          <a:stretch/>
        </p:blipFill>
        <p:spPr>
          <a:xfrm>
            <a:off x="3306295" y="4566669"/>
            <a:ext cx="5579410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11593</TotalTime>
  <Words>2623</Words>
  <Application>Microsoft Office PowerPoint</Application>
  <PresentationFormat>Widescreen</PresentationFormat>
  <Paragraphs>449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Calibri Light</vt:lpstr>
      <vt:lpstr>FrankRuehl</vt:lpstr>
      <vt:lpstr>Open Sans Hebrew</vt:lpstr>
      <vt:lpstr>Symbol</vt:lpstr>
      <vt:lpstr>Office Theme</vt:lpstr>
      <vt:lpstr>Custom Design</vt:lpstr>
      <vt:lpstr>גורמי סיכון במעבדות כימיות ובקרתם  </vt:lpstr>
      <vt:lpstr>גורמי הסיכון העיקריים במעבדות כימיות (חומרים, תהליכים, ציוד) </vt:lpstr>
      <vt:lpstr>מדרג בקרת סיכונים </vt:lpstr>
      <vt:lpstr>PowerPoint Presentation</vt:lpstr>
      <vt:lpstr>גזים דחוסים</vt:lpstr>
      <vt:lpstr>PowerPoint Presentation</vt:lpstr>
      <vt:lpstr>PowerPoint Presentation</vt:lpstr>
      <vt:lpstr>גזים דחוסים – סיכונים</vt:lpstr>
      <vt:lpstr>גזים דחוסים – אמצעי בטיחות </vt:lpstr>
      <vt:lpstr>PowerPoint Presentation</vt:lpstr>
      <vt:lpstr>    הנחיות שינוע גלילי גז בתוך המפעל</vt:lpstr>
      <vt:lpstr>PowerPoint Presentation</vt:lpstr>
      <vt:lpstr> סיכונים  פיזיקליים - נוזלים קריוגניים   </vt:lpstr>
      <vt:lpstr> סיכונים  פיזיקליים - נוזלים קריוגניים   </vt:lpstr>
      <vt:lpstr> סיכון פיזיקלי - משאבות ומערכות ואקום שמושים – סינתזות, אנליטיקה (סינון, יבוש, זיקוק) </vt:lpstr>
      <vt:lpstr>גורם סיכון – סיכונים  מכניים  (כלי זכוכית, חלקים נעים כגון צנטריפוגות, החלקות ומעידות)</vt:lpstr>
      <vt:lpstr>תכונות זכוכית </vt:lpstr>
      <vt:lpstr>סיכוני מכניים - אמצעי בטיחות  </vt:lpstr>
      <vt:lpstr> גורם סיכון - אש</vt:lpstr>
      <vt:lpstr>אש/דליקה – תגובה כימית </vt:lpstr>
      <vt:lpstr>זרחן לבן </vt:lpstr>
      <vt:lpstr>PowerPoint Presentation</vt:lpstr>
      <vt:lpstr>אש - אמצעי הגנה הנדסיים </vt:lpstr>
      <vt:lpstr>אש - אמצעי הגנה ניהוליים</vt:lpstr>
      <vt:lpstr>אש- ציוד חירום וע"ר </vt:lpstr>
      <vt:lpstr>סוללות ליתיום – סיבות אפשריות לשריפה </vt:lpstr>
      <vt:lpstr> </vt:lpstr>
      <vt:lpstr>אמצעי הגנה – סוללות ליתיום יון </vt:lpstr>
      <vt:lpstr>גורם סיכון – חשמל </vt:lpstr>
      <vt:lpstr>חשמל – אמצעי בטיחות </vt:lpstr>
      <vt:lpstr>גורם סיכון קרינה מייננת שמושים – מכשור אנליטי כגון XRD, מיקרוסקופ אלקטרוני  ממונה בטיחות קרינה  סיכונים</vt:lpstr>
      <vt:lpstr>קרינה מייננת- אמצעי בטיחות תקנות הבטיחות בעבודה (גהות תעסוקתית ובריאות העוסקים בקרינה מייננת), תשנ"ג-1992  </vt:lpstr>
      <vt:lpstr>    גורם סיכון – קרינה לא מייננת       שמושים – מכשור אנליטי כגון UV- Vis. Spectophotometer, IR, פלורסנציה </vt:lpstr>
      <vt:lpstr>    נזקי קרינת UV </vt:lpstr>
      <vt:lpstr>PowerPoint Presentation</vt:lpstr>
      <vt:lpstr>גורם סיכון – לייזר  תקנות הבטיחות בעבודה (גהות תעסוקתית ובטיחות העוסקים בקרינת לייזר), תשס"ה- 2005  שמושים – חיתוך, הדפסה, ספקטרוסקופיה ברזולוציה גבוהה</vt:lpstr>
      <vt:lpstr>תקנות הבטיחות בעבודה (גהות תעסוקתית ובטיחות העוסקים בקרינת לייזר), תשס"ה- 2005  </vt:lpstr>
      <vt:lpstr>PowerPoint Presentation</vt:lpstr>
      <vt:lpstr>PowerPoint Presentation</vt:lpstr>
      <vt:lpstr>PowerPoint Presentation</vt:lpstr>
      <vt:lpstr>PowerPoint Presentation</vt:lpstr>
      <vt:lpstr>גורמי הסיכון העיקריים במעבדות כימיות (חומרים, תהליכים, ציוד) </vt:lpstr>
      <vt:lpstr>גורם סיכון – חומרים מסוכנים (חומ"ס) </vt:lpstr>
      <vt:lpstr>PowerPoint Presentation</vt:lpstr>
      <vt:lpstr>PowerPoint Presentation</vt:lpstr>
      <vt:lpstr>PowerPoint Presentation</vt:lpstr>
      <vt:lpstr>הגדרת חומר מסוכן - שינוע </vt:lpstr>
      <vt:lpstr>הגדרת חומר מסוכן - גהות תעסוקתית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חומרים מסוכנים (חומ"ס)</dc:title>
  <dc:creator>Eliane Liraz</dc:creator>
  <cp:lastModifiedBy>Eliane Liraz</cp:lastModifiedBy>
  <cp:revision>92</cp:revision>
  <dcterms:created xsi:type="dcterms:W3CDTF">2024-05-06T08:35:29Z</dcterms:created>
  <dcterms:modified xsi:type="dcterms:W3CDTF">2025-02-03T10:53:54Z</dcterms:modified>
</cp:coreProperties>
</file>