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424" r:id="rId2"/>
    <p:sldId id="365" r:id="rId3"/>
    <p:sldId id="425" r:id="rId4"/>
    <p:sldId id="427" r:id="rId5"/>
    <p:sldId id="428" r:id="rId6"/>
    <p:sldId id="429" r:id="rId7"/>
    <p:sldId id="430" r:id="rId8"/>
    <p:sldId id="372" r:id="rId9"/>
    <p:sldId id="431" r:id="rId10"/>
    <p:sldId id="438" r:id="rId11"/>
    <p:sldId id="439" r:id="rId12"/>
    <p:sldId id="399" r:id="rId13"/>
    <p:sldId id="396" r:id="rId14"/>
    <p:sldId id="44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סגנון בהיר 3 - הדגשה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סגנון ביניים 1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סגנון ביניים 3 - 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סגנון ביניים 1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1973" autoAdjust="0"/>
    <p:restoredTop sz="94366" autoAdjust="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E343AC-9B8D-46F8-AC55-84C2D1129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8216" y="1206713"/>
            <a:ext cx="3176246" cy="3000139"/>
          </a:xfrm>
        </p:spPr>
        <p:txBody>
          <a:bodyPr>
            <a:normAutofit fontScale="90000"/>
          </a:bodyPr>
          <a:lstStyle/>
          <a:p>
            <a:pPr algn="l"/>
            <a:r>
              <a:rPr lang="he-IL" sz="4800" dirty="0"/>
              <a:t>עבודות פיצוץ </a:t>
            </a:r>
            <a:r>
              <a:rPr lang="he-IL" sz="4800" dirty="0" err="1"/>
              <a:t>איזור</a:t>
            </a:r>
            <a:r>
              <a:rPr lang="he-IL" sz="4800" dirty="0"/>
              <a:t> מאוכלס</a:t>
            </a:r>
            <a:br>
              <a:rPr lang="he-IL" sz="4800" dirty="0"/>
            </a:br>
            <a:r>
              <a:rPr lang="he-IL" sz="4800" dirty="0"/>
              <a:t>נוסחאות</a:t>
            </a:r>
            <a:br>
              <a:rPr lang="he-IL" sz="4800" dirty="0"/>
            </a:br>
            <a:br>
              <a:rPr lang="he-IL" sz="4800" dirty="0"/>
            </a:br>
            <a:endParaRPr lang="he-IL" sz="3100" dirty="0"/>
          </a:p>
        </p:txBody>
      </p:sp>
      <p:pic>
        <p:nvPicPr>
          <p:cNvPr id="4098" name="Picture 2" descr="תוצאת תמונה עבור ‪Excavations with explosives‬‏">
            <a:extLst>
              <a:ext uri="{FF2B5EF4-FFF2-40B4-BE49-F238E27FC236}">
                <a16:creationId xmlns:a16="http://schemas.microsoft.com/office/drawing/2014/main" id="{6E0A1DB4-44F5-4C94-9989-CC946F338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38" y="1206713"/>
            <a:ext cx="5328636" cy="399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77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20328"/>
            <a:ext cx="5551461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5" name="תמונה 4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65E55154-EC5A-4051-A5F2-C77CBE1CB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163" y="698966"/>
            <a:ext cx="9303302" cy="1365622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D9C3C-1C20-49EB-B9E4-FD2488506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163" y="1706456"/>
            <a:ext cx="9303302" cy="1188823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DE9CDA5A-F745-49E6-A980-2C06EA45E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8204" y="5656984"/>
            <a:ext cx="8919221" cy="1201016"/>
          </a:xfrm>
          <a:prstGeom prst="rect">
            <a:avLst/>
          </a:prstGeom>
        </p:spPr>
      </p:pic>
      <p:pic>
        <p:nvPicPr>
          <p:cNvPr id="18" name="תמונה 17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41A0438D-2EDD-4789-A28E-42CD79BBFC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6163" y="2576177"/>
            <a:ext cx="9303302" cy="1298561"/>
          </a:xfrm>
          <a:prstGeom prst="rect">
            <a:avLst/>
          </a:prstGeom>
        </p:spPr>
      </p:pic>
      <p:pic>
        <p:nvPicPr>
          <p:cNvPr id="22" name="תמונה 21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3BBE2670-07C6-4AB2-B7AF-571EBB44AA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6163" y="3577202"/>
            <a:ext cx="9303302" cy="1188823"/>
          </a:xfrm>
          <a:prstGeom prst="rect">
            <a:avLst/>
          </a:prstGeom>
        </p:spPr>
      </p:pic>
      <p:pic>
        <p:nvPicPr>
          <p:cNvPr id="25" name="תמונה 24">
            <a:extLst>
              <a:ext uri="{FF2B5EF4-FFF2-40B4-BE49-F238E27FC236}">
                <a16:creationId xmlns:a16="http://schemas.microsoft.com/office/drawing/2014/main" id="{587411BE-6974-425E-ABBA-67965558D1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6163" y="4493119"/>
            <a:ext cx="9303302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5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2654480-3040-4E47-8EFD-1DA110DD5A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364" b="3988"/>
          <a:stretch/>
        </p:blipFill>
        <p:spPr>
          <a:xfrm>
            <a:off x="2261937" y="3917482"/>
            <a:ext cx="7998594" cy="22726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A3E29138-E7EE-4A8D-816C-B3C6EC269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594" y="1317851"/>
            <a:ext cx="8475281" cy="21111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07D1D151-D03A-4AF4-9B6E-99F7898C4517}"/>
              </a:ext>
            </a:extLst>
          </p:cNvPr>
          <p:cNvSpPr txBox="1">
            <a:spLocks/>
          </p:cNvSpPr>
          <p:nvPr/>
        </p:nvSpPr>
        <p:spPr>
          <a:xfrm>
            <a:off x="7806087" y="321403"/>
            <a:ext cx="3806551" cy="6930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r" defTabSz="914400" rtl="1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he-IL" cap="all" dirty="0"/>
              <a:t>תרשימי השהיות</a:t>
            </a:r>
            <a:endParaRPr lang="en-US" cap="all" dirty="0"/>
          </a:p>
        </p:txBody>
      </p:sp>
    </p:spTree>
    <p:extLst>
      <p:ext uri="{BB962C8B-B14F-4D97-AF65-F5344CB8AC3E}">
        <p14:creationId xmlns:p14="http://schemas.microsoft.com/office/powerpoint/2010/main" val="238969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E343AC-9B8D-46F8-AC55-84C2D1129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4065" y="2339709"/>
            <a:ext cx="3176246" cy="3000139"/>
          </a:xfrm>
        </p:spPr>
        <p:txBody>
          <a:bodyPr>
            <a:normAutofit fontScale="90000"/>
          </a:bodyPr>
          <a:lstStyle/>
          <a:p>
            <a:pPr algn="l"/>
            <a:r>
              <a:rPr lang="he-IL" sz="4800" dirty="0"/>
              <a:t>עבודות פיצוץ</a:t>
            </a:r>
            <a:br>
              <a:rPr lang="en-US" sz="4800" dirty="0"/>
            </a:br>
            <a:r>
              <a:rPr lang="he-IL" sz="4800" dirty="0"/>
              <a:t>תת-מימי</a:t>
            </a:r>
            <a:br>
              <a:rPr lang="he-IL" sz="4800" dirty="0"/>
            </a:br>
            <a:r>
              <a:rPr lang="he-IL" sz="4800" dirty="0"/>
              <a:t>נוסחאות</a:t>
            </a:r>
            <a:br>
              <a:rPr lang="he-IL" sz="4800" dirty="0"/>
            </a:br>
            <a:br>
              <a:rPr lang="he-IL" sz="4800" dirty="0"/>
            </a:br>
            <a:endParaRPr lang="he-IL" sz="3100" dirty="0"/>
          </a:p>
        </p:txBody>
      </p:sp>
      <p:pic>
        <p:nvPicPr>
          <p:cNvPr id="1028" name="Picture 4" descr="תוצאת תמונה עבור Use of explosives at sea">
            <a:extLst>
              <a:ext uri="{FF2B5EF4-FFF2-40B4-BE49-F238E27FC236}">
                <a16:creationId xmlns:a16="http://schemas.microsoft.com/office/drawing/2014/main" id="{39584228-2775-4F81-8BC6-97A6CBB55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525" y="1331397"/>
            <a:ext cx="666750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35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318" y="147619"/>
            <a:ext cx="6001184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תת מימי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549135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02179805-5802-41CE-9D40-BD97A4507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3" y="853698"/>
            <a:ext cx="8547333" cy="1707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44D08C34-2398-4DEB-B33C-9A4BE75E1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930" y="243075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תמונה 17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68FD20E-734D-46F4-BEC8-A82922D66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4537" y="3738131"/>
            <a:ext cx="8547333" cy="8535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תמונה 1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48BD11-325D-42D2-9D1B-57D7483F60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842" y="4675447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תמונה 2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2CCDD4B-7A08-484D-8924-28C2137FF7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4842" y="5754067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35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1171"/>
            <a:ext cx="5751675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" name="תמונה 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8992216-774E-4855-A02B-ED7E8B30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478" y="3518675"/>
            <a:ext cx="8907028" cy="9693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00C84712-A444-4D16-A78D-30C785A63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478" y="2398731"/>
            <a:ext cx="8907028" cy="792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תמונה 10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E969F0C-8C2E-4E34-9709-81611B5F6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478" y="1124518"/>
            <a:ext cx="8907028" cy="823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2E776C43-658A-458C-BCE8-78F4D5B756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9478" y="4736144"/>
            <a:ext cx="9041152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6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599" y="251193"/>
            <a:ext cx="4906527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שיטות לחישוב </a:t>
            </a:r>
            <a:r>
              <a:rPr lang="he-IL" dirty="0" err="1"/>
              <a:t>באיזור</a:t>
            </a:r>
            <a:r>
              <a:rPr lang="he-IL" dirty="0"/>
              <a:t> בנוי</a:t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8372" y="947377"/>
            <a:ext cx="8281799" cy="556982"/>
          </a:xfrm>
        </p:spPr>
        <p:txBody>
          <a:bodyPr>
            <a:noAutofit/>
          </a:bodyPr>
          <a:lstStyle/>
          <a:p>
            <a:r>
              <a:rPr lang="he-IL" sz="2400" dirty="0"/>
              <a:t>המפתח המרכזי בחישובים </a:t>
            </a:r>
            <a:r>
              <a:rPr lang="he-IL" sz="2400" dirty="0" err="1"/>
              <a:t>באיזור</a:t>
            </a:r>
            <a:r>
              <a:rPr lang="he-IL" sz="2400" dirty="0"/>
              <a:t> בנוי הוא מציאת המרחק בין הקדחים (</a:t>
            </a:r>
            <a:r>
              <a:rPr lang="en-US" sz="2400" dirty="0"/>
              <a:t>V</a:t>
            </a:r>
            <a:r>
              <a:rPr lang="he-IL" sz="2400" dirty="0"/>
              <a:t>)</a:t>
            </a:r>
            <a:endParaRPr lang="he-IL" sz="2400" dirty="0">
              <a:solidFill>
                <a:srgbClr val="0070C0"/>
              </a:solidFill>
            </a:endParaRPr>
          </a:p>
          <a:p>
            <a:endParaRPr lang="he-IL" sz="2400" dirty="0">
              <a:solidFill>
                <a:srgbClr val="0070C0"/>
              </a:solidFill>
            </a:endParaRPr>
          </a:p>
          <a:p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sz="2400" dirty="0">
                <a:solidFill>
                  <a:srgbClr val="0070C0"/>
                </a:solidFill>
              </a:rPr>
              <a:t>                         </a:t>
            </a:r>
          </a:p>
          <a:p>
            <a:pPr marL="0" indent="0">
              <a:buNone/>
            </a:pPr>
            <a:endParaRPr lang="he-IL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he-I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he-IL" sz="2400" dirty="0"/>
          </a:p>
        </p:txBody>
      </p:sp>
      <p:pic>
        <p:nvPicPr>
          <p:cNvPr id="17" name="תמונה 16">
            <a:extLst>
              <a:ext uri="{FF2B5EF4-FFF2-40B4-BE49-F238E27FC236}">
                <a16:creationId xmlns:a16="http://schemas.microsoft.com/office/drawing/2014/main" id="{08CECA26-6EF5-4F81-85AD-C9AB40153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008" y="5085622"/>
            <a:ext cx="3846909" cy="1359526"/>
          </a:xfrm>
          <a:prstGeom prst="rect">
            <a:avLst/>
          </a:prstGeom>
        </p:spPr>
      </p:pic>
      <p:pic>
        <p:nvPicPr>
          <p:cNvPr id="11" name="תמונה 10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C98349EB-673F-4772-B10F-CE01480F7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162" y="1659793"/>
            <a:ext cx="1133954" cy="1396105"/>
          </a:xfrm>
          <a:prstGeom prst="rect">
            <a:avLst/>
          </a:prstGeom>
        </p:spPr>
      </p:pic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C13C9BD2-7717-4225-935B-3C02BD7664EB}"/>
              </a:ext>
            </a:extLst>
          </p:cNvPr>
          <p:cNvSpPr txBox="1">
            <a:spLocks/>
          </p:cNvSpPr>
          <p:nvPr/>
        </p:nvSpPr>
        <p:spPr>
          <a:xfrm>
            <a:off x="7623240" y="5266999"/>
            <a:ext cx="3504446" cy="556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r" defTabSz="914400" rtl="1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r" defTabSz="914400" rtl="1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sz="2400" dirty="0">
              <a:solidFill>
                <a:srgbClr val="0070C0"/>
              </a:solidFill>
            </a:endParaRPr>
          </a:p>
          <a:p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he-IL" sz="2400" dirty="0">
              <a:solidFill>
                <a:srgbClr val="0070C0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he-IL" sz="2400" dirty="0">
                <a:solidFill>
                  <a:srgbClr val="0070C0"/>
                </a:solidFill>
              </a:rPr>
              <a:t>                         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he-IL" sz="2400" dirty="0">
              <a:solidFill>
                <a:srgbClr val="00B050"/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he-IL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he-IL" sz="2400" dirty="0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89C6680B-ED15-41D5-B5F2-9D4D93B1CA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0885" y="1659793"/>
            <a:ext cx="5175953" cy="2960709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79814DCF-E8AD-4696-873E-70B9EB859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4932" y="3532536"/>
            <a:ext cx="5175953" cy="346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5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170" y="147619"/>
            <a:ext cx="4131331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4"/>
            <a:ext cx="11025051" cy="5192325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767805ED-F1C8-4C49-BF9D-7D004C76C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0021" y="4375580"/>
            <a:ext cx="3639627" cy="2115495"/>
          </a:xfrm>
          <a:prstGeom prst="rect">
            <a:avLst/>
          </a:prstGeom>
        </p:spPr>
      </p:pic>
      <p:pic>
        <p:nvPicPr>
          <p:cNvPr id="6" name="תמונה 5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A553E283-AB8A-4AE9-9376-0E9CDE866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756" y="2720373"/>
            <a:ext cx="6700085" cy="3310415"/>
          </a:xfrm>
          <a:prstGeom prst="rect">
            <a:avLst/>
          </a:prstGeom>
        </p:spPr>
      </p:pic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AFD4C066-A4FD-43A4-B781-E000835DF9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056" y="908572"/>
            <a:ext cx="8937511" cy="14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0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0" y="147619"/>
            <a:ext cx="5448502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החישובים-המשך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4"/>
            <a:ext cx="11025051" cy="5192325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250138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43" name="תמונה 42">
            <a:extLst>
              <a:ext uri="{FF2B5EF4-FFF2-40B4-BE49-F238E27FC236}">
                <a16:creationId xmlns:a16="http://schemas.microsoft.com/office/drawing/2014/main" id="{CFB405B4-C593-4DA0-A843-7DFE4E669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9231" y="121437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5" name="תמונה 44">
            <a:extLst>
              <a:ext uri="{FF2B5EF4-FFF2-40B4-BE49-F238E27FC236}">
                <a16:creationId xmlns:a16="http://schemas.microsoft.com/office/drawing/2014/main" id="{59076301-FC07-4CD7-989D-308EBA900A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42" y="243415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8" name="מלבן 47">
            <a:extLst>
              <a:ext uri="{FF2B5EF4-FFF2-40B4-BE49-F238E27FC236}">
                <a16:creationId xmlns:a16="http://schemas.microsoft.com/office/drawing/2014/main" id="{806F8030-E885-4C72-9429-9A1E8DE1CE1F}"/>
              </a:ext>
            </a:extLst>
          </p:cNvPr>
          <p:cNvSpPr/>
          <p:nvPr/>
        </p:nvSpPr>
        <p:spPr>
          <a:xfrm>
            <a:off x="2820730" y="4761545"/>
            <a:ext cx="8869845" cy="7613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28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שלב ה' – מציאת מספר קדחים כללי (מספר קדחים לאורך כפול רוחב) </a:t>
            </a:r>
          </a:p>
        </p:txBody>
      </p:sp>
      <p:pic>
        <p:nvPicPr>
          <p:cNvPr id="50" name="תמונה 49">
            <a:extLst>
              <a:ext uri="{FF2B5EF4-FFF2-40B4-BE49-F238E27FC236}">
                <a16:creationId xmlns:a16="http://schemas.microsoft.com/office/drawing/2014/main" id="{38DD5871-6508-4688-859B-B2E817AD1E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0730" y="5786632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תמונה 5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5FCA55D1-9E1F-4327-8973-407763A51B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0354" y="3134445"/>
            <a:ext cx="9925148" cy="15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09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227" y="435752"/>
            <a:ext cx="538599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CBF30382-E950-4A03-A43B-2CCBB705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371" y="1419729"/>
            <a:ext cx="9602032" cy="1579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974FFDD5-7565-4AEE-864E-5C8DC6D78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511" y="3146677"/>
            <a:ext cx="8559526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3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662" y="214508"/>
            <a:ext cx="544695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0" name="תמונה 3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859AE770-7CB5-40C5-96FB-69FA03D0F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593" y="915627"/>
            <a:ext cx="8907028" cy="944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2" name="תמונה 4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FEABE330-4D9F-4BF1-A8C1-46ADB7DCC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593" y="1771103"/>
            <a:ext cx="8907028" cy="9937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4" name="תמונה 4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AF5D082-9594-4BA9-B15A-F3B019259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6593" y="2619153"/>
            <a:ext cx="8907028" cy="908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6" name="תמונה 45">
            <a:extLst>
              <a:ext uri="{FF2B5EF4-FFF2-40B4-BE49-F238E27FC236}">
                <a16:creationId xmlns:a16="http://schemas.microsoft.com/office/drawing/2014/main" id="{532AF7D4-E26E-4A25-800C-325A03BF8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6593" y="3544288"/>
            <a:ext cx="8907028" cy="932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תמונה 47">
            <a:extLst>
              <a:ext uri="{FF2B5EF4-FFF2-40B4-BE49-F238E27FC236}">
                <a16:creationId xmlns:a16="http://schemas.microsoft.com/office/drawing/2014/main" id="{B1E6C4FF-E75C-4EAF-90DC-C5E375CBE2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6593" y="4378142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0FE64A38-23B2-4A20-B569-468822D884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60014" y="5394833"/>
            <a:ext cx="8943607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6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0B3C19-D16C-4CE6-96E0-1439D6B7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491" y="250417"/>
            <a:ext cx="6923314" cy="751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he-IL" dirty="0"/>
              <a:t>תרשים סדור השהיות וזריקת חומר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AAB8F5F2-3166-41E0-AC6B-C63F484928C4}"/>
              </a:ext>
            </a:extLst>
          </p:cNvPr>
          <p:cNvSpPr/>
          <p:nvPr/>
        </p:nvSpPr>
        <p:spPr>
          <a:xfrm>
            <a:off x="3707664" y="1593668"/>
            <a:ext cx="7474137" cy="42759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89559D01-23B2-449A-9D2F-E1A150110504}"/>
              </a:ext>
            </a:extLst>
          </p:cNvPr>
          <p:cNvSpPr/>
          <p:nvPr/>
        </p:nvSpPr>
        <p:spPr>
          <a:xfrm>
            <a:off x="4084310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B70E1936-D4C9-4C50-A574-DA7FF483C6DE}"/>
              </a:ext>
            </a:extLst>
          </p:cNvPr>
          <p:cNvSpPr/>
          <p:nvPr/>
        </p:nvSpPr>
        <p:spPr>
          <a:xfrm>
            <a:off x="4084310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E61AFE4-0059-4E1F-96DE-BE8BB1D2DC8E}"/>
              </a:ext>
            </a:extLst>
          </p:cNvPr>
          <p:cNvSpPr/>
          <p:nvPr/>
        </p:nvSpPr>
        <p:spPr>
          <a:xfrm>
            <a:off x="4084310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626F3387-FD01-41D4-8EE2-5DE9AFD0417B}"/>
              </a:ext>
            </a:extLst>
          </p:cNvPr>
          <p:cNvSpPr/>
          <p:nvPr/>
        </p:nvSpPr>
        <p:spPr>
          <a:xfrm>
            <a:off x="4084310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0C277F1F-CF01-40B8-A387-A1BAA8D6BC35}"/>
              </a:ext>
            </a:extLst>
          </p:cNvPr>
          <p:cNvSpPr/>
          <p:nvPr/>
        </p:nvSpPr>
        <p:spPr>
          <a:xfrm>
            <a:off x="4084310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17413D9C-21F9-42D1-832C-61947D030C73}"/>
              </a:ext>
            </a:extLst>
          </p:cNvPr>
          <p:cNvSpPr/>
          <p:nvPr/>
        </p:nvSpPr>
        <p:spPr>
          <a:xfrm>
            <a:off x="4084310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D59B7717-CFBD-4295-900A-893C0E6B7B9D}"/>
              </a:ext>
            </a:extLst>
          </p:cNvPr>
          <p:cNvSpPr/>
          <p:nvPr/>
        </p:nvSpPr>
        <p:spPr>
          <a:xfrm>
            <a:off x="4084310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66181580-8AFD-4856-A7CF-F5DABB23B5D0}"/>
              </a:ext>
            </a:extLst>
          </p:cNvPr>
          <p:cNvSpPr/>
          <p:nvPr/>
        </p:nvSpPr>
        <p:spPr>
          <a:xfrm>
            <a:off x="4084310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25ABF842-6100-41CA-ADE9-2D9C648589F3}"/>
              </a:ext>
            </a:extLst>
          </p:cNvPr>
          <p:cNvSpPr/>
          <p:nvPr/>
        </p:nvSpPr>
        <p:spPr>
          <a:xfrm>
            <a:off x="4084310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>
            <a:extLst>
              <a:ext uri="{FF2B5EF4-FFF2-40B4-BE49-F238E27FC236}">
                <a16:creationId xmlns:a16="http://schemas.microsoft.com/office/drawing/2014/main" id="{73F437FB-1AD0-4714-95C1-559D4767EAD6}"/>
              </a:ext>
            </a:extLst>
          </p:cNvPr>
          <p:cNvSpPr/>
          <p:nvPr/>
        </p:nvSpPr>
        <p:spPr>
          <a:xfrm>
            <a:off x="4084310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26D718E0-BA9F-49A5-8130-13B2270E9223}"/>
              </a:ext>
            </a:extLst>
          </p:cNvPr>
          <p:cNvSpPr/>
          <p:nvPr/>
        </p:nvSpPr>
        <p:spPr>
          <a:xfrm>
            <a:off x="4084310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03829FBA-4B25-4EB7-B697-2B0CF230CE4C}"/>
              </a:ext>
            </a:extLst>
          </p:cNvPr>
          <p:cNvSpPr/>
          <p:nvPr/>
        </p:nvSpPr>
        <p:spPr>
          <a:xfrm>
            <a:off x="4471843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C7D8970D-E58A-46CF-B775-BF094FD46024}"/>
              </a:ext>
            </a:extLst>
          </p:cNvPr>
          <p:cNvSpPr/>
          <p:nvPr/>
        </p:nvSpPr>
        <p:spPr>
          <a:xfrm>
            <a:off x="4471843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31CBDF30-7D31-4521-AE96-85B8EDD99F05}"/>
              </a:ext>
            </a:extLst>
          </p:cNvPr>
          <p:cNvSpPr/>
          <p:nvPr/>
        </p:nvSpPr>
        <p:spPr>
          <a:xfrm>
            <a:off x="4471843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40EB142A-3E97-4E17-83AF-9B11E83F984D}"/>
              </a:ext>
            </a:extLst>
          </p:cNvPr>
          <p:cNvSpPr/>
          <p:nvPr/>
        </p:nvSpPr>
        <p:spPr>
          <a:xfrm>
            <a:off x="4471843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2A9206C1-0FCC-4047-B370-69E853CE1B57}"/>
              </a:ext>
            </a:extLst>
          </p:cNvPr>
          <p:cNvSpPr/>
          <p:nvPr/>
        </p:nvSpPr>
        <p:spPr>
          <a:xfrm>
            <a:off x="4471843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>
            <a:extLst>
              <a:ext uri="{FF2B5EF4-FFF2-40B4-BE49-F238E27FC236}">
                <a16:creationId xmlns:a16="http://schemas.microsoft.com/office/drawing/2014/main" id="{3567E1F3-219D-4CA9-BEC3-2CECCA1B27AD}"/>
              </a:ext>
            </a:extLst>
          </p:cNvPr>
          <p:cNvSpPr/>
          <p:nvPr/>
        </p:nvSpPr>
        <p:spPr>
          <a:xfrm>
            <a:off x="4471843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>
            <a:extLst>
              <a:ext uri="{FF2B5EF4-FFF2-40B4-BE49-F238E27FC236}">
                <a16:creationId xmlns:a16="http://schemas.microsoft.com/office/drawing/2014/main" id="{03ECB7F9-D180-4BB0-A9C3-ED975B25DAEE}"/>
              </a:ext>
            </a:extLst>
          </p:cNvPr>
          <p:cNvSpPr/>
          <p:nvPr/>
        </p:nvSpPr>
        <p:spPr>
          <a:xfrm>
            <a:off x="4471843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D397A8CA-ABD7-4AA1-9947-A285C17059AB}"/>
              </a:ext>
            </a:extLst>
          </p:cNvPr>
          <p:cNvSpPr/>
          <p:nvPr/>
        </p:nvSpPr>
        <p:spPr>
          <a:xfrm>
            <a:off x="4471843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EA0759F4-1733-4F6D-8EDB-25E7151C51B8}"/>
              </a:ext>
            </a:extLst>
          </p:cNvPr>
          <p:cNvSpPr/>
          <p:nvPr/>
        </p:nvSpPr>
        <p:spPr>
          <a:xfrm>
            <a:off x="4471843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BD762E3-730A-4C33-A550-B98DF2683095}"/>
              </a:ext>
            </a:extLst>
          </p:cNvPr>
          <p:cNvSpPr/>
          <p:nvPr/>
        </p:nvSpPr>
        <p:spPr>
          <a:xfrm>
            <a:off x="4471843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C2CD1E30-8C2A-4219-A6E0-F95C7D0DE573}"/>
              </a:ext>
            </a:extLst>
          </p:cNvPr>
          <p:cNvSpPr/>
          <p:nvPr/>
        </p:nvSpPr>
        <p:spPr>
          <a:xfrm>
            <a:off x="4471843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>
            <a:extLst>
              <a:ext uri="{FF2B5EF4-FFF2-40B4-BE49-F238E27FC236}">
                <a16:creationId xmlns:a16="http://schemas.microsoft.com/office/drawing/2014/main" id="{27458EC4-0B6D-4171-91A1-0037BF6D8AD3}"/>
              </a:ext>
            </a:extLst>
          </p:cNvPr>
          <p:cNvSpPr/>
          <p:nvPr/>
        </p:nvSpPr>
        <p:spPr>
          <a:xfrm>
            <a:off x="48201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484A92FB-D474-4377-ACD2-9F5618DAAEC9}"/>
              </a:ext>
            </a:extLst>
          </p:cNvPr>
          <p:cNvSpPr/>
          <p:nvPr/>
        </p:nvSpPr>
        <p:spPr>
          <a:xfrm>
            <a:off x="48201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45DFB06A-4075-4794-A93C-9796EE993B5D}"/>
              </a:ext>
            </a:extLst>
          </p:cNvPr>
          <p:cNvSpPr/>
          <p:nvPr/>
        </p:nvSpPr>
        <p:spPr>
          <a:xfrm>
            <a:off x="48201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1AF01C53-60EC-4805-9478-116DEB7E9FDB}"/>
              </a:ext>
            </a:extLst>
          </p:cNvPr>
          <p:cNvSpPr/>
          <p:nvPr/>
        </p:nvSpPr>
        <p:spPr>
          <a:xfrm>
            <a:off x="48201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5562DFD8-AEC9-4D81-9AAB-251FBB3B5FBF}"/>
              </a:ext>
            </a:extLst>
          </p:cNvPr>
          <p:cNvSpPr/>
          <p:nvPr/>
        </p:nvSpPr>
        <p:spPr>
          <a:xfrm>
            <a:off x="48201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3EEE68A3-9F69-4FE1-8412-C0C86404F120}"/>
              </a:ext>
            </a:extLst>
          </p:cNvPr>
          <p:cNvSpPr/>
          <p:nvPr/>
        </p:nvSpPr>
        <p:spPr>
          <a:xfrm>
            <a:off x="48201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2106D58D-B188-4C7E-85BD-2EB8C8387EB1}"/>
              </a:ext>
            </a:extLst>
          </p:cNvPr>
          <p:cNvSpPr/>
          <p:nvPr/>
        </p:nvSpPr>
        <p:spPr>
          <a:xfrm>
            <a:off x="48201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8385C44C-B38F-4120-B162-235465C9FDCB}"/>
              </a:ext>
            </a:extLst>
          </p:cNvPr>
          <p:cNvSpPr/>
          <p:nvPr/>
        </p:nvSpPr>
        <p:spPr>
          <a:xfrm>
            <a:off x="48201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D1CF5A60-D27C-413E-A7D9-DFABE62B01C6}"/>
              </a:ext>
            </a:extLst>
          </p:cNvPr>
          <p:cNvSpPr/>
          <p:nvPr/>
        </p:nvSpPr>
        <p:spPr>
          <a:xfrm>
            <a:off x="48201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8406D341-65EF-4D15-AB7A-7FE5FB75E947}"/>
              </a:ext>
            </a:extLst>
          </p:cNvPr>
          <p:cNvSpPr/>
          <p:nvPr/>
        </p:nvSpPr>
        <p:spPr>
          <a:xfrm>
            <a:off x="48201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93534D31-C0B9-4FA1-BDBC-EB7DC6E77455}"/>
              </a:ext>
            </a:extLst>
          </p:cNvPr>
          <p:cNvSpPr/>
          <p:nvPr/>
        </p:nvSpPr>
        <p:spPr>
          <a:xfrm>
            <a:off x="48201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E3848B91-EAEF-48DA-8E75-9B8558BCF30F}"/>
              </a:ext>
            </a:extLst>
          </p:cNvPr>
          <p:cNvSpPr/>
          <p:nvPr/>
        </p:nvSpPr>
        <p:spPr>
          <a:xfrm>
            <a:off x="5577830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אליפסה 38">
            <a:extLst>
              <a:ext uri="{FF2B5EF4-FFF2-40B4-BE49-F238E27FC236}">
                <a16:creationId xmlns:a16="http://schemas.microsoft.com/office/drawing/2014/main" id="{237ADC81-FB18-4470-AEE8-6E5D10EBB014}"/>
              </a:ext>
            </a:extLst>
          </p:cNvPr>
          <p:cNvSpPr/>
          <p:nvPr/>
        </p:nvSpPr>
        <p:spPr>
          <a:xfrm>
            <a:off x="5577830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74F83BC6-A286-41F9-B45C-7FA33CE4A137}"/>
              </a:ext>
            </a:extLst>
          </p:cNvPr>
          <p:cNvSpPr/>
          <p:nvPr/>
        </p:nvSpPr>
        <p:spPr>
          <a:xfrm>
            <a:off x="5577830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113A6F0B-7614-4092-B147-5735C486C959}"/>
              </a:ext>
            </a:extLst>
          </p:cNvPr>
          <p:cNvSpPr/>
          <p:nvPr/>
        </p:nvSpPr>
        <p:spPr>
          <a:xfrm>
            <a:off x="5577830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אליפסה 41">
            <a:extLst>
              <a:ext uri="{FF2B5EF4-FFF2-40B4-BE49-F238E27FC236}">
                <a16:creationId xmlns:a16="http://schemas.microsoft.com/office/drawing/2014/main" id="{49CF4389-9393-4FE9-91C4-BEED00A6FFAC}"/>
              </a:ext>
            </a:extLst>
          </p:cNvPr>
          <p:cNvSpPr/>
          <p:nvPr/>
        </p:nvSpPr>
        <p:spPr>
          <a:xfrm>
            <a:off x="5577830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אליפסה 42">
            <a:extLst>
              <a:ext uri="{FF2B5EF4-FFF2-40B4-BE49-F238E27FC236}">
                <a16:creationId xmlns:a16="http://schemas.microsoft.com/office/drawing/2014/main" id="{7DDEF2C1-353E-4CEB-BDF4-428E17DF047E}"/>
              </a:ext>
            </a:extLst>
          </p:cNvPr>
          <p:cNvSpPr/>
          <p:nvPr/>
        </p:nvSpPr>
        <p:spPr>
          <a:xfrm>
            <a:off x="5577830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>
            <a:extLst>
              <a:ext uri="{FF2B5EF4-FFF2-40B4-BE49-F238E27FC236}">
                <a16:creationId xmlns:a16="http://schemas.microsoft.com/office/drawing/2014/main" id="{73605294-644A-4DF2-B09E-597447484A10}"/>
              </a:ext>
            </a:extLst>
          </p:cNvPr>
          <p:cNvSpPr/>
          <p:nvPr/>
        </p:nvSpPr>
        <p:spPr>
          <a:xfrm>
            <a:off x="5577830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>
            <a:extLst>
              <a:ext uri="{FF2B5EF4-FFF2-40B4-BE49-F238E27FC236}">
                <a16:creationId xmlns:a16="http://schemas.microsoft.com/office/drawing/2014/main" id="{A4427D0E-9EFE-4516-B475-289482954AFF}"/>
              </a:ext>
            </a:extLst>
          </p:cNvPr>
          <p:cNvSpPr/>
          <p:nvPr/>
        </p:nvSpPr>
        <p:spPr>
          <a:xfrm>
            <a:off x="5577830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>
            <a:extLst>
              <a:ext uri="{FF2B5EF4-FFF2-40B4-BE49-F238E27FC236}">
                <a16:creationId xmlns:a16="http://schemas.microsoft.com/office/drawing/2014/main" id="{57A59C7D-CE2E-4A4D-BE5A-4582FF4DAF17}"/>
              </a:ext>
            </a:extLst>
          </p:cNvPr>
          <p:cNvSpPr/>
          <p:nvPr/>
        </p:nvSpPr>
        <p:spPr>
          <a:xfrm>
            <a:off x="5577830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>
            <a:extLst>
              <a:ext uri="{FF2B5EF4-FFF2-40B4-BE49-F238E27FC236}">
                <a16:creationId xmlns:a16="http://schemas.microsoft.com/office/drawing/2014/main" id="{76FC22B9-1BAD-4499-958B-917D0F2303AA}"/>
              </a:ext>
            </a:extLst>
          </p:cNvPr>
          <p:cNvSpPr/>
          <p:nvPr/>
        </p:nvSpPr>
        <p:spPr>
          <a:xfrm>
            <a:off x="5577830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>
            <a:extLst>
              <a:ext uri="{FF2B5EF4-FFF2-40B4-BE49-F238E27FC236}">
                <a16:creationId xmlns:a16="http://schemas.microsoft.com/office/drawing/2014/main" id="{0000AB31-A2ED-4505-9AFC-02CA4C38C83A}"/>
              </a:ext>
            </a:extLst>
          </p:cNvPr>
          <p:cNvSpPr/>
          <p:nvPr/>
        </p:nvSpPr>
        <p:spPr>
          <a:xfrm>
            <a:off x="5577830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43EF6A8A-2C3F-474B-97E0-5C309375465B}"/>
              </a:ext>
            </a:extLst>
          </p:cNvPr>
          <p:cNvSpPr/>
          <p:nvPr/>
        </p:nvSpPr>
        <p:spPr>
          <a:xfrm>
            <a:off x="596536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AB6C211F-B6B2-4CF8-845D-FAA720F44338}"/>
              </a:ext>
            </a:extLst>
          </p:cNvPr>
          <p:cNvSpPr/>
          <p:nvPr/>
        </p:nvSpPr>
        <p:spPr>
          <a:xfrm>
            <a:off x="596536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F3C0227D-CA10-4B89-9D93-43819DEE0E7D}"/>
              </a:ext>
            </a:extLst>
          </p:cNvPr>
          <p:cNvSpPr/>
          <p:nvPr/>
        </p:nvSpPr>
        <p:spPr>
          <a:xfrm>
            <a:off x="596536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029DA5BF-E1E0-4FA4-A3C6-FD484532B3CE}"/>
              </a:ext>
            </a:extLst>
          </p:cNvPr>
          <p:cNvSpPr/>
          <p:nvPr/>
        </p:nvSpPr>
        <p:spPr>
          <a:xfrm>
            <a:off x="596536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4671A8FD-1613-44F2-A703-B16B2AE8E230}"/>
              </a:ext>
            </a:extLst>
          </p:cNvPr>
          <p:cNvSpPr/>
          <p:nvPr/>
        </p:nvSpPr>
        <p:spPr>
          <a:xfrm>
            <a:off x="596536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FC46BFB5-3014-459A-8CE8-8FA1F34F8256}"/>
              </a:ext>
            </a:extLst>
          </p:cNvPr>
          <p:cNvSpPr/>
          <p:nvPr/>
        </p:nvSpPr>
        <p:spPr>
          <a:xfrm>
            <a:off x="596536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5FF35447-D07B-40A8-8809-27CC82CC3E6E}"/>
              </a:ext>
            </a:extLst>
          </p:cNvPr>
          <p:cNvSpPr/>
          <p:nvPr/>
        </p:nvSpPr>
        <p:spPr>
          <a:xfrm>
            <a:off x="596536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4B39FA71-8EB9-4E6B-A977-FA5D4D508928}"/>
              </a:ext>
            </a:extLst>
          </p:cNvPr>
          <p:cNvSpPr/>
          <p:nvPr/>
        </p:nvSpPr>
        <p:spPr>
          <a:xfrm>
            <a:off x="596536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0A6C18FE-2A46-4C27-AE6B-9109453D832B}"/>
              </a:ext>
            </a:extLst>
          </p:cNvPr>
          <p:cNvSpPr/>
          <p:nvPr/>
        </p:nvSpPr>
        <p:spPr>
          <a:xfrm>
            <a:off x="596536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13187EAB-6580-4108-BC51-42FF62B03442}"/>
              </a:ext>
            </a:extLst>
          </p:cNvPr>
          <p:cNvSpPr/>
          <p:nvPr/>
        </p:nvSpPr>
        <p:spPr>
          <a:xfrm>
            <a:off x="596536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אליפסה 58">
            <a:extLst>
              <a:ext uri="{FF2B5EF4-FFF2-40B4-BE49-F238E27FC236}">
                <a16:creationId xmlns:a16="http://schemas.microsoft.com/office/drawing/2014/main" id="{EE8326C2-3F38-40C2-AF97-3D8E7036EE57}"/>
              </a:ext>
            </a:extLst>
          </p:cNvPr>
          <p:cNvSpPr/>
          <p:nvPr/>
        </p:nvSpPr>
        <p:spPr>
          <a:xfrm>
            <a:off x="596536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2C030290-ED72-478D-B426-FF9203EC1F69}"/>
              </a:ext>
            </a:extLst>
          </p:cNvPr>
          <p:cNvSpPr/>
          <p:nvPr/>
        </p:nvSpPr>
        <p:spPr>
          <a:xfrm>
            <a:off x="6313706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2F46DFF9-494F-45F3-B23B-DDFF30B3A06E}"/>
              </a:ext>
            </a:extLst>
          </p:cNvPr>
          <p:cNvSpPr/>
          <p:nvPr/>
        </p:nvSpPr>
        <p:spPr>
          <a:xfrm>
            <a:off x="6313706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>
            <a:extLst>
              <a:ext uri="{FF2B5EF4-FFF2-40B4-BE49-F238E27FC236}">
                <a16:creationId xmlns:a16="http://schemas.microsoft.com/office/drawing/2014/main" id="{00FF5B0E-0B54-4832-AED1-385B085F6228}"/>
              </a:ext>
            </a:extLst>
          </p:cNvPr>
          <p:cNvSpPr/>
          <p:nvPr/>
        </p:nvSpPr>
        <p:spPr>
          <a:xfrm>
            <a:off x="6313706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8A30F950-7700-46A9-AB82-CF558043AA24}"/>
              </a:ext>
            </a:extLst>
          </p:cNvPr>
          <p:cNvSpPr/>
          <p:nvPr/>
        </p:nvSpPr>
        <p:spPr>
          <a:xfrm>
            <a:off x="6313706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26838A7A-5E44-4DD4-86D1-27C266B0D5AA}"/>
              </a:ext>
            </a:extLst>
          </p:cNvPr>
          <p:cNvSpPr/>
          <p:nvPr/>
        </p:nvSpPr>
        <p:spPr>
          <a:xfrm>
            <a:off x="6313706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אליפסה 64">
            <a:extLst>
              <a:ext uri="{FF2B5EF4-FFF2-40B4-BE49-F238E27FC236}">
                <a16:creationId xmlns:a16="http://schemas.microsoft.com/office/drawing/2014/main" id="{7D7523E8-EB82-43D1-A921-8BDC513FF403}"/>
              </a:ext>
            </a:extLst>
          </p:cNvPr>
          <p:cNvSpPr/>
          <p:nvPr/>
        </p:nvSpPr>
        <p:spPr>
          <a:xfrm>
            <a:off x="6313706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12BE317F-0B4C-45B8-A4A3-16C881512149}"/>
              </a:ext>
            </a:extLst>
          </p:cNvPr>
          <p:cNvSpPr/>
          <p:nvPr/>
        </p:nvSpPr>
        <p:spPr>
          <a:xfrm>
            <a:off x="6313706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0A0D29E3-B14F-445A-A1C5-AD83BAF9CB1B}"/>
              </a:ext>
            </a:extLst>
          </p:cNvPr>
          <p:cNvSpPr/>
          <p:nvPr/>
        </p:nvSpPr>
        <p:spPr>
          <a:xfrm>
            <a:off x="6313706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אליפסה 67">
            <a:extLst>
              <a:ext uri="{FF2B5EF4-FFF2-40B4-BE49-F238E27FC236}">
                <a16:creationId xmlns:a16="http://schemas.microsoft.com/office/drawing/2014/main" id="{D40333FE-55D8-44CA-B23E-2EC4B8351BBC}"/>
              </a:ext>
            </a:extLst>
          </p:cNvPr>
          <p:cNvSpPr/>
          <p:nvPr/>
        </p:nvSpPr>
        <p:spPr>
          <a:xfrm>
            <a:off x="6313706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DD87ED92-1957-4869-BD45-76FA5283D2B1}"/>
              </a:ext>
            </a:extLst>
          </p:cNvPr>
          <p:cNvSpPr/>
          <p:nvPr/>
        </p:nvSpPr>
        <p:spPr>
          <a:xfrm>
            <a:off x="6313706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אליפסה 69">
            <a:extLst>
              <a:ext uri="{FF2B5EF4-FFF2-40B4-BE49-F238E27FC236}">
                <a16:creationId xmlns:a16="http://schemas.microsoft.com/office/drawing/2014/main" id="{E214195C-AF03-4EA8-9CAC-9D78ED815AD1}"/>
              </a:ext>
            </a:extLst>
          </p:cNvPr>
          <p:cNvSpPr/>
          <p:nvPr/>
        </p:nvSpPr>
        <p:spPr>
          <a:xfrm>
            <a:off x="6313706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18A10432-3E9F-4F3B-8FA9-75A1FA46E450}"/>
              </a:ext>
            </a:extLst>
          </p:cNvPr>
          <p:cNvSpPr/>
          <p:nvPr/>
        </p:nvSpPr>
        <p:spPr>
          <a:xfrm>
            <a:off x="699515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>
            <a:extLst>
              <a:ext uri="{FF2B5EF4-FFF2-40B4-BE49-F238E27FC236}">
                <a16:creationId xmlns:a16="http://schemas.microsoft.com/office/drawing/2014/main" id="{065CD52B-A820-453A-8E16-16512266C246}"/>
              </a:ext>
            </a:extLst>
          </p:cNvPr>
          <p:cNvSpPr/>
          <p:nvPr/>
        </p:nvSpPr>
        <p:spPr>
          <a:xfrm>
            <a:off x="699515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>
            <a:extLst>
              <a:ext uri="{FF2B5EF4-FFF2-40B4-BE49-F238E27FC236}">
                <a16:creationId xmlns:a16="http://schemas.microsoft.com/office/drawing/2014/main" id="{ED2D7086-8DAF-4E8D-A1FE-C61721A6A619}"/>
              </a:ext>
            </a:extLst>
          </p:cNvPr>
          <p:cNvSpPr/>
          <p:nvPr/>
        </p:nvSpPr>
        <p:spPr>
          <a:xfrm>
            <a:off x="699515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>
            <a:extLst>
              <a:ext uri="{FF2B5EF4-FFF2-40B4-BE49-F238E27FC236}">
                <a16:creationId xmlns:a16="http://schemas.microsoft.com/office/drawing/2014/main" id="{AEA388C6-5A23-4F65-B28E-FE38A944C8CE}"/>
              </a:ext>
            </a:extLst>
          </p:cNvPr>
          <p:cNvSpPr/>
          <p:nvPr/>
        </p:nvSpPr>
        <p:spPr>
          <a:xfrm>
            <a:off x="699515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>
            <a:extLst>
              <a:ext uri="{FF2B5EF4-FFF2-40B4-BE49-F238E27FC236}">
                <a16:creationId xmlns:a16="http://schemas.microsoft.com/office/drawing/2014/main" id="{0F5F9BFC-892C-4666-A39B-0A9B8C390532}"/>
              </a:ext>
            </a:extLst>
          </p:cNvPr>
          <p:cNvSpPr/>
          <p:nvPr/>
        </p:nvSpPr>
        <p:spPr>
          <a:xfrm>
            <a:off x="699515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154604D0-C720-46C2-B7B8-00E2DCCDC14F}"/>
              </a:ext>
            </a:extLst>
          </p:cNvPr>
          <p:cNvSpPr/>
          <p:nvPr/>
        </p:nvSpPr>
        <p:spPr>
          <a:xfrm>
            <a:off x="699515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אליפסה 76">
            <a:extLst>
              <a:ext uri="{FF2B5EF4-FFF2-40B4-BE49-F238E27FC236}">
                <a16:creationId xmlns:a16="http://schemas.microsoft.com/office/drawing/2014/main" id="{16A02F71-2A27-49FC-8818-FC3C4AA4D577}"/>
              </a:ext>
            </a:extLst>
          </p:cNvPr>
          <p:cNvSpPr/>
          <p:nvPr/>
        </p:nvSpPr>
        <p:spPr>
          <a:xfrm>
            <a:off x="699515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אליפסה 77">
            <a:extLst>
              <a:ext uri="{FF2B5EF4-FFF2-40B4-BE49-F238E27FC236}">
                <a16:creationId xmlns:a16="http://schemas.microsoft.com/office/drawing/2014/main" id="{A56EF341-8EB6-4013-BB26-B1BDE151EFD1}"/>
              </a:ext>
            </a:extLst>
          </p:cNvPr>
          <p:cNvSpPr/>
          <p:nvPr/>
        </p:nvSpPr>
        <p:spPr>
          <a:xfrm>
            <a:off x="699515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FE190874-404A-4DB7-A112-A952F20A744B}"/>
              </a:ext>
            </a:extLst>
          </p:cNvPr>
          <p:cNvSpPr/>
          <p:nvPr/>
        </p:nvSpPr>
        <p:spPr>
          <a:xfrm>
            <a:off x="699515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אליפסה 79">
            <a:extLst>
              <a:ext uri="{FF2B5EF4-FFF2-40B4-BE49-F238E27FC236}">
                <a16:creationId xmlns:a16="http://schemas.microsoft.com/office/drawing/2014/main" id="{6307B124-5A09-4C22-AFD3-B7A55BFF344A}"/>
              </a:ext>
            </a:extLst>
          </p:cNvPr>
          <p:cNvSpPr/>
          <p:nvPr/>
        </p:nvSpPr>
        <p:spPr>
          <a:xfrm>
            <a:off x="699515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אליפסה 80">
            <a:extLst>
              <a:ext uri="{FF2B5EF4-FFF2-40B4-BE49-F238E27FC236}">
                <a16:creationId xmlns:a16="http://schemas.microsoft.com/office/drawing/2014/main" id="{F5A9C8D2-8579-4D8B-BD50-D90E9BA06CF7}"/>
              </a:ext>
            </a:extLst>
          </p:cNvPr>
          <p:cNvSpPr/>
          <p:nvPr/>
        </p:nvSpPr>
        <p:spPr>
          <a:xfrm>
            <a:off x="699515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אליפסה 81">
            <a:extLst>
              <a:ext uri="{FF2B5EF4-FFF2-40B4-BE49-F238E27FC236}">
                <a16:creationId xmlns:a16="http://schemas.microsoft.com/office/drawing/2014/main" id="{5BB0078C-4739-44C9-8049-DA413F23EF4C}"/>
              </a:ext>
            </a:extLst>
          </p:cNvPr>
          <p:cNvSpPr/>
          <p:nvPr/>
        </p:nvSpPr>
        <p:spPr>
          <a:xfrm>
            <a:off x="73826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אליפסה 82">
            <a:extLst>
              <a:ext uri="{FF2B5EF4-FFF2-40B4-BE49-F238E27FC236}">
                <a16:creationId xmlns:a16="http://schemas.microsoft.com/office/drawing/2014/main" id="{8243BF5B-3033-4196-9C3A-347F715EB733}"/>
              </a:ext>
            </a:extLst>
          </p:cNvPr>
          <p:cNvSpPr/>
          <p:nvPr/>
        </p:nvSpPr>
        <p:spPr>
          <a:xfrm>
            <a:off x="73826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אליפסה 83">
            <a:extLst>
              <a:ext uri="{FF2B5EF4-FFF2-40B4-BE49-F238E27FC236}">
                <a16:creationId xmlns:a16="http://schemas.microsoft.com/office/drawing/2014/main" id="{764B3E3C-904C-4E01-B59B-5A60E75B08C8}"/>
              </a:ext>
            </a:extLst>
          </p:cNvPr>
          <p:cNvSpPr/>
          <p:nvPr/>
        </p:nvSpPr>
        <p:spPr>
          <a:xfrm>
            <a:off x="73826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אליפסה 84">
            <a:extLst>
              <a:ext uri="{FF2B5EF4-FFF2-40B4-BE49-F238E27FC236}">
                <a16:creationId xmlns:a16="http://schemas.microsoft.com/office/drawing/2014/main" id="{C9928350-56A7-43C8-AE85-9DC368B9ECDA}"/>
              </a:ext>
            </a:extLst>
          </p:cNvPr>
          <p:cNvSpPr/>
          <p:nvPr/>
        </p:nvSpPr>
        <p:spPr>
          <a:xfrm>
            <a:off x="73826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אליפסה 85">
            <a:extLst>
              <a:ext uri="{FF2B5EF4-FFF2-40B4-BE49-F238E27FC236}">
                <a16:creationId xmlns:a16="http://schemas.microsoft.com/office/drawing/2014/main" id="{71BDDFD6-1CC1-43BB-9601-A9526B74912F}"/>
              </a:ext>
            </a:extLst>
          </p:cNvPr>
          <p:cNvSpPr/>
          <p:nvPr/>
        </p:nvSpPr>
        <p:spPr>
          <a:xfrm>
            <a:off x="73826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אליפסה 86">
            <a:extLst>
              <a:ext uri="{FF2B5EF4-FFF2-40B4-BE49-F238E27FC236}">
                <a16:creationId xmlns:a16="http://schemas.microsoft.com/office/drawing/2014/main" id="{37B9A2AE-700C-46A6-8002-4289C88DC8A5}"/>
              </a:ext>
            </a:extLst>
          </p:cNvPr>
          <p:cNvSpPr/>
          <p:nvPr/>
        </p:nvSpPr>
        <p:spPr>
          <a:xfrm>
            <a:off x="73826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אליפסה 87">
            <a:extLst>
              <a:ext uri="{FF2B5EF4-FFF2-40B4-BE49-F238E27FC236}">
                <a16:creationId xmlns:a16="http://schemas.microsoft.com/office/drawing/2014/main" id="{03C32CBC-A32F-4F33-A98F-D57552B495ED}"/>
              </a:ext>
            </a:extLst>
          </p:cNvPr>
          <p:cNvSpPr/>
          <p:nvPr/>
        </p:nvSpPr>
        <p:spPr>
          <a:xfrm>
            <a:off x="73826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אליפסה 88">
            <a:extLst>
              <a:ext uri="{FF2B5EF4-FFF2-40B4-BE49-F238E27FC236}">
                <a16:creationId xmlns:a16="http://schemas.microsoft.com/office/drawing/2014/main" id="{08A76711-C6DD-4921-8C3C-9BB3CB4CFAB7}"/>
              </a:ext>
            </a:extLst>
          </p:cNvPr>
          <p:cNvSpPr/>
          <p:nvPr/>
        </p:nvSpPr>
        <p:spPr>
          <a:xfrm>
            <a:off x="73826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אליפסה 89">
            <a:extLst>
              <a:ext uri="{FF2B5EF4-FFF2-40B4-BE49-F238E27FC236}">
                <a16:creationId xmlns:a16="http://schemas.microsoft.com/office/drawing/2014/main" id="{A697D7F3-789E-493C-B812-440D4483FDA6}"/>
              </a:ext>
            </a:extLst>
          </p:cNvPr>
          <p:cNvSpPr/>
          <p:nvPr/>
        </p:nvSpPr>
        <p:spPr>
          <a:xfrm>
            <a:off x="73826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אליפסה 90">
            <a:extLst>
              <a:ext uri="{FF2B5EF4-FFF2-40B4-BE49-F238E27FC236}">
                <a16:creationId xmlns:a16="http://schemas.microsoft.com/office/drawing/2014/main" id="{B7967828-6AF5-4718-AB34-EF0BA2224BF3}"/>
              </a:ext>
            </a:extLst>
          </p:cNvPr>
          <p:cNvSpPr/>
          <p:nvPr/>
        </p:nvSpPr>
        <p:spPr>
          <a:xfrm>
            <a:off x="73826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אליפסה 91">
            <a:extLst>
              <a:ext uri="{FF2B5EF4-FFF2-40B4-BE49-F238E27FC236}">
                <a16:creationId xmlns:a16="http://schemas.microsoft.com/office/drawing/2014/main" id="{2529D433-78A0-47A0-B081-25278F4ACAE2}"/>
              </a:ext>
            </a:extLst>
          </p:cNvPr>
          <p:cNvSpPr/>
          <p:nvPr/>
        </p:nvSpPr>
        <p:spPr>
          <a:xfrm>
            <a:off x="73826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אליפסה 92">
            <a:extLst>
              <a:ext uri="{FF2B5EF4-FFF2-40B4-BE49-F238E27FC236}">
                <a16:creationId xmlns:a16="http://schemas.microsoft.com/office/drawing/2014/main" id="{6B5ADFE8-DFEB-4F06-9C53-7B5E327EE8D5}"/>
              </a:ext>
            </a:extLst>
          </p:cNvPr>
          <p:cNvSpPr/>
          <p:nvPr/>
        </p:nvSpPr>
        <p:spPr>
          <a:xfrm>
            <a:off x="7731029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אליפסה 93">
            <a:extLst>
              <a:ext uri="{FF2B5EF4-FFF2-40B4-BE49-F238E27FC236}">
                <a16:creationId xmlns:a16="http://schemas.microsoft.com/office/drawing/2014/main" id="{19FB8695-F32B-4F1C-B467-CA4AB54F1F90}"/>
              </a:ext>
            </a:extLst>
          </p:cNvPr>
          <p:cNvSpPr/>
          <p:nvPr/>
        </p:nvSpPr>
        <p:spPr>
          <a:xfrm>
            <a:off x="7731029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אליפסה 94">
            <a:extLst>
              <a:ext uri="{FF2B5EF4-FFF2-40B4-BE49-F238E27FC236}">
                <a16:creationId xmlns:a16="http://schemas.microsoft.com/office/drawing/2014/main" id="{880F1743-0D20-4DAD-9674-D4FFFC29AB41}"/>
              </a:ext>
            </a:extLst>
          </p:cNvPr>
          <p:cNvSpPr/>
          <p:nvPr/>
        </p:nvSpPr>
        <p:spPr>
          <a:xfrm>
            <a:off x="7731029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אליפסה 95">
            <a:extLst>
              <a:ext uri="{FF2B5EF4-FFF2-40B4-BE49-F238E27FC236}">
                <a16:creationId xmlns:a16="http://schemas.microsoft.com/office/drawing/2014/main" id="{ED52FD02-86D2-4E57-A30B-065DB81B3F44}"/>
              </a:ext>
            </a:extLst>
          </p:cNvPr>
          <p:cNvSpPr/>
          <p:nvPr/>
        </p:nvSpPr>
        <p:spPr>
          <a:xfrm>
            <a:off x="7731029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אליפסה 96">
            <a:extLst>
              <a:ext uri="{FF2B5EF4-FFF2-40B4-BE49-F238E27FC236}">
                <a16:creationId xmlns:a16="http://schemas.microsoft.com/office/drawing/2014/main" id="{45C8DCDF-E788-4885-A0A6-B8441BF1B747}"/>
              </a:ext>
            </a:extLst>
          </p:cNvPr>
          <p:cNvSpPr/>
          <p:nvPr/>
        </p:nvSpPr>
        <p:spPr>
          <a:xfrm>
            <a:off x="7731029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אליפסה 97">
            <a:extLst>
              <a:ext uri="{FF2B5EF4-FFF2-40B4-BE49-F238E27FC236}">
                <a16:creationId xmlns:a16="http://schemas.microsoft.com/office/drawing/2014/main" id="{EBD5AA05-5AF6-4569-8208-C63A30C16955}"/>
              </a:ext>
            </a:extLst>
          </p:cNvPr>
          <p:cNvSpPr/>
          <p:nvPr/>
        </p:nvSpPr>
        <p:spPr>
          <a:xfrm>
            <a:off x="7731029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אליפסה 98">
            <a:extLst>
              <a:ext uri="{FF2B5EF4-FFF2-40B4-BE49-F238E27FC236}">
                <a16:creationId xmlns:a16="http://schemas.microsoft.com/office/drawing/2014/main" id="{A9F1B15F-809E-4700-9835-F28841263DCD}"/>
              </a:ext>
            </a:extLst>
          </p:cNvPr>
          <p:cNvSpPr/>
          <p:nvPr/>
        </p:nvSpPr>
        <p:spPr>
          <a:xfrm>
            <a:off x="7731029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אליפסה 99">
            <a:extLst>
              <a:ext uri="{FF2B5EF4-FFF2-40B4-BE49-F238E27FC236}">
                <a16:creationId xmlns:a16="http://schemas.microsoft.com/office/drawing/2014/main" id="{5E9E7CB0-5186-4495-BC69-82DE9277F2C3}"/>
              </a:ext>
            </a:extLst>
          </p:cNvPr>
          <p:cNvSpPr/>
          <p:nvPr/>
        </p:nvSpPr>
        <p:spPr>
          <a:xfrm>
            <a:off x="7731029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אליפסה 100">
            <a:extLst>
              <a:ext uri="{FF2B5EF4-FFF2-40B4-BE49-F238E27FC236}">
                <a16:creationId xmlns:a16="http://schemas.microsoft.com/office/drawing/2014/main" id="{64629FE1-A2D1-47B4-8B59-34A36A5BA36D}"/>
              </a:ext>
            </a:extLst>
          </p:cNvPr>
          <p:cNvSpPr/>
          <p:nvPr/>
        </p:nvSpPr>
        <p:spPr>
          <a:xfrm>
            <a:off x="7731029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אליפסה 101">
            <a:extLst>
              <a:ext uri="{FF2B5EF4-FFF2-40B4-BE49-F238E27FC236}">
                <a16:creationId xmlns:a16="http://schemas.microsoft.com/office/drawing/2014/main" id="{A609CDE6-9CE8-49AC-99D3-588E916F5463}"/>
              </a:ext>
            </a:extLst>
          </p:cNvPr>
          <p:cNvSpPr/>
          <p:nvPr/>
        </p:nvSpPr>
        <p:spPr>
          <a:xfrm>
            <a:off x="7731029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אליפסה 102">
            <a:extLst>
              <a:ext uri="{FF2B5EF4-FFF2-40B4-BE49-F238E27FC236}">
                <a16:creationId xmlns:a16="http://schemas.microsoft.com/office/drawing/2014/main" id="{B7DC5A3A-4E52-46D0-B6DD-0535D30B73E2}"/>
              </a:ext>
            </a:extLst>
          </p:cNvPr>
          <p:cNvSpPr/>
          <p:nvPr/>
        </p:nvSpPr>
        <p:spPr>
          <a:xfrm>
            <a:off x="7731029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אליפסה 103">
            <a:extLst>
              <a:ext uri="{FF2B5EF4-FFF2-40B4-BE49-F238E27FC236}">
                <a16:creationId xmlns:a16="http://schemas.microsoft.com/office/drawing/2014/main" id="{C0A0717B-CDDF-4955-B733-00C896999572}"/>
              </a:ext>
            </a:extLst>
          </p:cNvPr>
          <p:cNvSpPr/>
          <p:nvPr/>
        </p:nvSpPr>
        <p:spPr>
          <a:xfrm>
            <a:off x="8372198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אליפסה 104">
            <a:extLst>
              <a:ext uri="{FF2B5EF4-FFF2-40B4-BE49-F238E27FC236}">
                <a16:creationId xmlns:a16="http://schemas.microsoft.com/office/drawing/2014/main" id="{33C7F0FE-E150-45D2-9F4B-72E628156309}"/>
              </a:ext>
            </a:extLst>
          </p:cNvPr>
          <p:cNvSpPr/>
          <p:nvPr/>
        </p:nvSpPr>
        <p:spPr>
          <a:xfrm>
            <a:off x="8372198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אליפסה 105">
            <a:extLst>
              <a:ext uri="{FF2B5EF4-FFF2-40B4-BE49-F238E27FC236}">
                <a16:creationId xmlns:a16="http://schemas.microsoft.com/office/drawing/2014/main" id="{1A7F9FBD-CBCA-48EB-929F-84B568148EF8}"/>
              </a:ext>
            </a:extLst>
          </p:cNvPr>
          <p:cNvSpPr/>
          <p:nvPr/>
        </p:nvSpPr>
        <p:spPr>
          <a:xfrm>
            <a:off x="8372198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אליפסה 106">
            <a:extLst>
              <a:ext uri="{FF2B5EF4-FFF2-40B4-BE49-F238E27FC236}">
                <a16:creationId xmlns:a16="http://schemas.microsoft.com/office/drawing/2014/main" id="{AFC4FDB2-68E4-42A6-9A29-EBBB0400257A}"/>
              </a:ext>
            </a:extLst>
          </p:cNvPr>
          <p:cNvSpPr/>
          <p:nvPr/>
        </p:nvSpPr>
        <p:spPr>
          <a:xfrm>
            <a:off x="8372198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אליפסה 107">
            <a:extLst>
              <a:ext uri="{FF2B5EF4-FFF2-40B4-BE49-F238E27FC236}">
                <a16:creationId xmlns:a16="http://schemas.microsoft.com/office/drawing/2014/main" id="{3F3E5696-A8DC-4BA7-B38F-8660F6C68294}"/>
              </a:ext>
            </a:extLst>
          </p:cNvPr>
          <p:cNvSpPr/>
          <p:nvPr/>
        </p:nvSpPr>
        <p:spPr>
          <a:xfrm>
            <a:off x="8372198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E42C2EE3-9050-43AE-9FFA-6B8CD9232C1C}"/>
              </a:ext>
            </a:extLst>
          </p:cNvPr>
          <p:cNvSpPr/>
          <p:nvPr/>
        </p:nvSpPr>
        <p:spPr>
          <a:xfrm>
            <a:off x="8372198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6892CFEF-B279-469A-820E-C2162529C383}"/>
              </a:ext>
            </a:extLst>
          </p:cNvPr>
          <p:cNvSpPr/>
          <p:nvPr/>
        </p:nvSpPr>
        <p:spPr>
          <a:xfrm>
            <a:off x="8372198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אליפסה 110">
            <a:extLst>
              <a:ext uri="{FF2B5EF4-FFF2-40B4-BE49-F238E27FC236}">
                <a16:creationId xmlns:a16="http://schemas.microsoft.com/office/drawing/2014/main" id="{DF38C8C1-30F3-4735-A48B-618BA0480A40}"/>
              </a:ext>
            </a:extLst>
          </p:cNvPr>
          <p:cNvSpPr/>
          <p:nvPr/>
        </p:nvSpPr>
        <p:spPr>
          <a:xfrm>
            <a:off x="8372198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אליפסה 111">
            <a:extLst>
              <a:ext uri="{FF2B5EF4-FFF2-40B4-BE49-F238E27FC236}">
                <a16:creationId xmlns:a16="http://schemas.microsoft.com/office/drawing/2014/main" id="{2F7951DD-A7FD-4396-832F-A3DD35674989}"/>
              </a:ext>
            </a:extLst>
          </p:cNvPr>
          <p:cNvSpPr/>
          <p:nvPr/>
        </p:nvSpPr>
        <p:spPr>
          <a:xfrm>
            <a:off x="8372198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אליפסה 112">
            <a:extLst>
              <a:ext uri="{FF2B5EF4-FFF2-40B4-BE49-F238E27FC236}">
                <a16:creationId xmlns:a16="http://schemas.microsoft.com/office/drawing/2014/main" id="{FA74EB1F-8F49-4DA0-8447-370B2F1A9F54}"/>
              </a:ext>
            </a:extLst>
          </p:cNvPr>
          <p:cNvSpPr/>
          <p:nvPr/>
        </p:nvSpPr>
        <p:spPr>
          <a:xfrm>
            <a:off x="8372198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אליפסה 113">
            <a:extLst>
              <a:ext uri="{FF2B5EF4-FFF2-40B4-BE49-F238E27FC236}">
                <a16:creationId xmlns:a16="http://schemas.microsoft.com/office/drawing/2014/main" id="{D7B079B9-98FB-457B-9929-AC1DDF5BC9B0}"/>
              </a:ext>
            </a:extLst>
          </p:cNvPr>
          <p:cNvSpPr/>
          <p:nvPr/>
        </p:nvSpPr>
        <p:spPr>
          <a:xfrm>
            <a:off x="8372198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אליפסה 114">
            <a:extLst>
              <a:ext uri="{FF2B5EF4-FFF2-40B4-BE49-F238E27FC236}">
                <a16:creationId xmlns:a16="http://schemas.microsoft.com/office/drawing/2014/main" id="{A97BFC93-8ED3-46CA-B7C2-D9F6B28C2951}"/>
              </a:ext>
            </a:extLst>
          </p:cNvPr>
          <p:cNvSpPr/>
          <p:nvPr/>
        </p:nvSpPr>
        <p:spPr>
          <a:xfrm>
            <a:off x="8759731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אליפסה 115">
            <a:extLst>
              <a:ext uri="{FF2B5EF4-FFF2-40B4-BE49-F238E27FC236}">
                <a16:creationId xmlns:a16="http://schemas.microsoft.com/office/drawing/2014/main" id="{B9E29E79-9341-486E-A670-DFB89048AA64}"/>
              </a:ext>
            </a:extLst>
          </p:cNvPr>
          <p:cNvSpPr/>
          <p:nvPr/>
        </p:nvSpPr>
        <p:spPr>
          <a:xfrm>
            <a:off x="8759731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אליפסה 116">
            <a:extLst>
              <a:ext uri="{FF2B5EF4-FFF2-40B4-BE49-F238E27FC236}">
                <a16:creationId xmlns:a16="http://schemas.microsoft.com/office/drawing/2014/main" id="{DCB4ECD7-7E4E-41F5-9383-98AEC17AD067}"/>
              </a:ext>
            </a:extLst>
          </p:cNvPr>
          <p:cNvSpPr/>
          <p:nvPr/>
        </p:nvSpPr>
        <p:spPr>
          <a:xfrm>
            <a:off x="8759731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אליפסה 117">
            <a:extLst>
              <a:ext uri="{FF2B5EF4-FFF2-40B4-BE49-F238E27FC236}">
                <a16:creationId xmlns:a16="http://schemas.microsoft.com/office/drawing/2014/main" id="{AE6290D8-EABA-4A3B-91EC-A0400B11CFC2}"/>
              </a:ext>
            </a:extLst>
          </p:cNvPr>
          <p:cNvSpPr/>
          <p:nvPr/>
        </p:nvSpPr>
        <p:spPr>
          <a:xfrm>
            <a:off x="8759731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אליפסה 118">
            <a:extLst>
              <a:ext uri="{FF2B5EF4-FFF2-40B4-BE49-F238E27FC236}">
                <a16:creationId xmlns:a16="http://schemas.microsoft.com/office/drawing/2014/main" id="{1F00D609-AA9E-46A0-B704-6061AA903D95}"/>
              </a:ext>
            </a:extLst>
          </p:cNvPr>
          <p:cNvSpPr/>
          <p:nvPr/>
        </p:nvSpPr>
        <p:spPr>
          <a:xfrm>
            <a:off x="8759731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אליפסה 119">
            <a:extLst>
              <a:ext uri="{FF2B5EF4-FFF2-40B4-BE49-F238E27FC236}">
                <a16:creationId xmlns:a16="http://schemas.microsoft.com/office/drawing/2014/main" id="{3DF40D27-F370-444A-AF2D-022DC251DE7B}"/>
              </a:ext>
            </a:extLst>
          </p:cNvPr>
          <p:cNvSpPr/>
          <p:nvPr/>
        </p:nvSpPr>
        <p:spPr>
          <a:xfrm>
            <a:off x="8759731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אליפסה 120">
            <a:extLst>
              <a:ext uri="{FF2B5EF4-FFF2-40B4-BE49-F238E27FC236}">
                <a16:creationId xmlns:a16="http://schemas.microsoft.com/office/drawing/2014/main" id="{2654F19F-6461-4991-87DD-D7B373FC03F3}"/>
              </a:ext>
            </a:extLst>
          </p:cNvPr>
          <p:cNvSpPr/>
          <p:nvPr/>
        </p:nvSpPr>
        <p:spPr>
          <a:xfrm>
            <a:off x="8759731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אליפסה 121">
            <a:extLst>
              <a:ext uri="{FF2B5EF4-FFF2-40B4-BE49-F238E27FC236}">
                <a16:creationId xmlns:a16="http://schemas.microsoft.com/office/drawing/2014/main" id="{3B97A5A0-7867-4D80-BBAC-0D0FFC0BB889}"/>
              </a:ext>
            </a:extLst>
          </p:cNvPr>
          <p:cNvSpPr/>
          <p:nvPr/>
        </p:nvSpPr>
        <p:spPr>
          <a:xfrm>
            <a:off x="8759731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אליפסה 122">
            <a:extLst>
              <a:ext uri="{FF2B5EF4-FFF2-40B4-BE49-F238E27FC236}">
                <a16:creationId xmlns:a16="http://schemas.microsoft.com/office/drawing/2014/main" id="{9A80431A-700F-458D-81A6-698DACAD5E44}"/>
              </a:ext>
            </a:extLst>
          </p:cNvPr>
          <p:cNvSpPr/>
          <p:nvPr/>
        </p:nvSpPr>
        <p:spPr>
          <a:xfrm>
            <a:off x="8759731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אליפסה 123">
            <a:extLst>
              <a:ext uri="{FF2B5EF4-FFF2-40B4-BE49-F238E27FC236}">
                <a16:creationId xmlns:a16="http://schemas.microsoft.com/office/drawing/2014/main" id="{82EF9D28-7A90-4774-98C4-CE8FCDADC76B}"/>
              </a:ext>
            </a:extLst>
          </p:cNvPr>
          <p:cNvSpPr/>
          <p:nvPr/>
        </p:nvSpPr>
        <p:spPr>
          <a:xfrm>
            <a:off x="8759731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אליפסה 124">
            <a:extLst>
              <a:ext uri="{FF2B5EF4-FFF2-40B4-BE49-F238E27FC236}">
                <a16:creationId xmlns:a16="http://schemas.microsoft.com/office/drawing/2014/main" id="{98079A9A-FDE0-4992-BD2A-4B55A4178487}"/>
              </a:ext>
            </a:extLst>
          </p:cNvPr>
          <p:cNvSpPr/>
          <p:nvPr/>
        </p:nvSpPr>
        <p:spPr>
          <a:xfrm>
            <a:off x="8759731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אליפסה 125">
            <a:extLst>
              <a:ext uri="{FF2B5EF4-FFF2-40B4-BE49-F238E27FC236}">
                <a16:creationId xmlns:a16="http://schemas.microsoft.com/office/drawing/2014/main" id="{42AF0291-60D5-41BC-B41E-A688AEFC11BC}"/>
              </a:ext>
            </a:extLst>
          </p:cNvPr>
          <p:cNvSpPr/>
          <p:nvPr/>
        </p:nvSpPr>
        <p:spPr>
          <a:xfrm>
            <a:off x="9108074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7" name="אליפסה 126">
            <a:extLst>
              <a:ext uri="{FF2B5EF4-FFF2-40B4-BE49-F238E27FC236}">
                <a16:creationId xmlns:a16="http://schemas.microsoft.com/office/drawing/2014/main" id="{8E019100-527A-4B0B-B3C8-C5010B69328E}"/>
              </a:ext>
            </a:extLst>
          </p:cNvPr>
          <p:cNvSpPr/>
          <p:nvPr/>
        </p:nvSpPr>
        <p:spPr>
          <a:xfrm>
            <a:off x="9108074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אליפסה 127">
            <a:extLst>
              <a:ext uri="{FF2B5EF4-FFF2-40B4-BE49-F238E27FC236}">
                <a16:creationId xmlns:a16="http://schemas.microsoft.com/office/drawing/2014/main" id="{5B0BC188-8BA1-4117-899D-50F3EDFDD2C5}"/>
              </a:ext>
            </a:extLst>
          </p:cNvPr>
          <p:cNvSpPr/>
          <p:nvPr/>
        </p:nvSpPr>
        <p:spPr>
          <a:xfrm>
            <a:off x="9108074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אליפסה 128">
            <a:extLst>
              <a:ext uri="{FF2B5EF4-FFF2-40B4-BE49-F238E27FC236}">
                <a16:creationId xmlns:a16="http://schemas.microsoft.com/office/drawing/2014/main" id="{001AB8A6-E432-43D1-8B56-CC9FEFC3DC23}"/>
              </a:ext>
            </a:extLst>
          </p:cNvPr>
          <p:cNvSpPr/>
          <p:nvPr/>
        </p:nvSpPr>
        <p:spPr>
          <a:xfrm>
            <a:off x="9108074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אליפסה 129">
            <a:extLst>
              <a:ext uri="{FF2B5EF4-FFF2-40B4-BE49-F238E27FC236}">
                <a16:creationId xmlns:a16="http://schemas.microsoft.com/office/drawing/2014/main" id="{990BDB2C-AC57-47FE-9B42-F0B4CD64D100}"/>
              </a:ext>
            </a:extLst>
          </p:cNvPr>
          <p:cNvSpPr/>
          <p:nvPr/>
        </p:nvSpPr>
        <p:spPr>
          <a:xfrm>
            <a:off x="9108074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אליפסה 130">
            <a:extLst>
              <a:ext uri="{FF2B5EF4-FFF2-40B4-BE49-F238E27FC236}">
                <a16:creationId xmlns:a16="http://schemas.microsoft.com/office/drawing/2014/main" id="{3891037A-585A-4D40-B80E-769ABF587384}"/>
              </a:ext>
            </a:extLst>
          </p:cNvPr>
          <p:cNvSpPr/>
          <p:nvPr/>
        </p:nvSpPr>
        <p:spPr>
          <a:xfrm>
            <a:off x="9108074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אליפסה 131">
            <a:extLst>
              <a:ext uri="{FF2B5EF4-FFF2-40B4-BE49-F238E27FC236}">
                <a16:creationId xmlns:a16="http://schemas.microsoft.com/office/drawing/2014/main" id="{4C03A2DC-EC8F-4E9E-8EE6-B45B006CD1A3}"/>
              </a:ext>
            </a:extLst>
          </p:cNvPr>
          <p:cNvSpPr/>
          <p:nvPr/>
        </p:nvSpPr>
        <p:spPr>
          <a:xfrm>
            <a:off x="9108074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אליפסה 132">
            <a:extLst>
              <a:ext uri="{FF2B5EF4-FFF2-40B4-BE49-F238E27FC236}">
                <a16:creationId xmlns:a16="http://schemas.microsoft.com/office/drawing/2014/main" id="{6722215E-5F97-4973-9D88-166DEEC5BE7C}"/>
              </a:ext>
            </a:extLst>
          </p:cNvPr>
          <p:cNvSpPr/>
          <p:nvPr/>
        </p:nvSpPr>
        <p:spPr>
          <a:xfrm>
            <a:off x="9108074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אליפסה 133">
            <a:extLst>
              <a:ext uri="{FF2B5EF4-FFF2-40B4-BE49-F238E27FC236}">
                <a16:creationId xmlns:a16="http://schemas.microsoft.com/office/drawing/2014/main" id="{28C8713B-63AB-48AC-85EE-4C3101BB10EE}"/>
              </a:ext>
            </a:extLst>
          </p:cNvPr>
          <p:cNvSpPr/>
          <p:nvPr/>
        </p:nvSpPr>
        <p:spPr>
          <a:xfrm>
            <a:off x="9108074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אליפסה 134">
            <a:extLst>
              <a:ext uri="{FF2B5EF4-FFF2-40B4-BE49-F238E27FC236}">
                <a16:creationId xmlns:a16="http://schemas.microsoft.com/office/drawing/2014/main" id="{E6AC2D92-1218-4D91-99C2-35B75CE24A45}"/>
              </a:ext>
            </a:extLst>
          </p:cNvPr>
          <p:cNvSpPr/>
          <p:nvPr/>
        </p:nvSpPr>
        <p:spPr>
          <a:xfrm>
            <a:off x="9108074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אליפסה 135">
            <a:extLst>
              <a:ext uri="{FF2B5EF4-FFF2-40B4-BE49-F238E27FC236}">
                <a16:creationId xmlns:a16="http://schemas.microsoft.com/office/drawing/2014/main" id="{4A93D6FD-B860-4C0E-AC4E-61F8A4B6D028}"/>
              </a:ext>
            </a:extLst>
          </p:cNvPr>
          <p:cNvSpPr/>
          <p:nvPr/>
        </p:nvSpPr>
        <p:spPr>
          <a:xfrm>
            <a:off x="9108074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אליפסה 136">
            <a:extLst>
              <a:ext uri="{FF2B5EF4-FFF2-40B4-BE49-F238E27FC236}">
                <a16:creationId xmlns:a16="http://schemas.microsoft.com/office/drawing/2014/main" id="{B5CE7FD7-4803-44F2-9D58-8098F13972F6}"/>
              </a:ext>
            </a:extLst>
          </p:cNvPr>
          <p:cNvSpPr/>
          <p:nvPr/>
        </p:nvSpPr>
        <p:spPr>
          <a:xfrm>
            <a:off x="9796596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אליפסה 137">
            <a:extLst>
              <a:ext uri="{FF2B5EF4-FFF2-40B4-BE49-F238E27FC236}">
                <a16:creationId xmlns:a16="http://schemas.microsoft.com/office/drawing/2014/main" id="{B53F7814-AA3F-43EE-966B-D32D2B0A818A}"/>
              </a:ext>
            </a:extLst>
          </p:cNvPr>
          <p:cNvSpPr/>
          <p:nvPr/>
        </p:nvSpPr>
        <p:spPr>
          <a:xfrm>
            <a:off x="9796596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אליפסה 138">
            <a:extLst>
              <a:ext uri="{FF2B5EF4-FFF2-40B4-BE49-F238E27FC236}">
                <a16:creationId xmlns:a16="http://schemas.microsoft.com/office/drawing/2014/main" id="{8E782266-DADE-4AEE-990C-067D7A409E27}"/>
              </a:ext>
            </a:extLst>
          </p:cNvPr>
          <p:cNvSpPr/>
          <p:nvPr/>
        </p:nvSpPr>
        <p:spPr>
          <a:xfrm>
            <a:off x="9796596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אליפסה 139">
            <a:extLst>
              <a:ext uri="{FF2B5EF4-FFF2-40B4-BE49-F238E27FC236}">
                <a16:creationId xmlns:a16="http://schemas.microsoft.com/office/drawing/2014/main" id="{2D601D44-28EF-4A1B-8896-07F6D2C1464B}"/>
              </a:ext>
            </a:extLst>
          </p:cNvPr>
          <p:cNvSpPr/>
          <p:nvPr/>
        </p:nvSpPr>
        <p:spPr>
          <a:xfrm>
            <a:off x="9796596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אליפסה 140">
            <a:extLst>
              <a:ext uri="{FF2B5EF4-FFF2-40B4-BE49-F238E27FC236}">
                <a16:creationId xmlns:a16="http://schemas.microsoft.com/office/drawing/2014/main" id="{7C101330-562D-4C08-A451-E31B34E0335F}"/>
              </a:ext>
            </a:extLst>
          </p:cNvPr>
          <p:cNvSpPr/>
          <p:nvPr/>
        </p:nvSpPr>
        <p:spPr>
          <a:xfrm>
            <a:off x="9796596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אליפסה 141">
            <a:extLst>
              <a:ext uri="{FF2B5EF4-FFF2-40B4-BE49-F238E27FC236}">
                <a16:creationId xmlns:a16="http://schemas.microsoft.com/office/drawing/2014/main" id="{9564766D-A7BD-4C2A-BDCF-CA7F396CBD5B}"/>
              </a:ext>
            </a:extLst>
          </p:cNvPr>
          <p:cNvSpPr/>
          <p:nvPr/>
        </p:nvSpPr>
        <p:spPr>
          <a:xfrm>
            <a:off x="9796596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3" name="אליפסה 142">
            <a:extLst>
              <a:ext uri="{FF2B5EF4-FFF2-40B4-BE49-F238E27FC236}">
                <a16:creationId xmlns:a16="http://schemas.microsoft.com/office/drawing/2014/main" id="{ED34DC7A-4B2F-4309-9B8A-89999C08001C}"/>
              </a:ext>
            </a:extLst>
          </p:cNvPr>
          <p:cNvSpPr/>
          <p:nvPr/>
        </p:nvSpPr>
        <p:spPr>
          <a:xfrm>
            <a:off x="9796596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אליפסה 143">
            <a:extLst>
              <a:ext uri="{FF2B5EF4-FFF2-40B4-BE49-F238E27FC236}">
                <a16:creationId xmlns:a16="http://schemas.microsoft.com/office/drawing/2014/main" id="{B4E6F139-3AAC-4986-8DEC-FDD77B775CCC}"/>
              </a:ext>
            </a:extLst>
          </p:cNvPr>
          <p:cNvSpPr/>
          <p:nvPr/>
        </p:nvSpPr>
        <p:spPr>
          <a:xfrm>
            <a:off x="9796596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אליפסה 144">
            <a:extLst>
              <a:ext uri="{FF2B5EF4-FFF2-40B4-BE49-F238E27FC236}">
                <a16:creationId xmlns:a16="http://schemas.microsoft.com/office/drawing/2014/main" id="{89464EA5-274D-4DE5-B097-41E935C673F0}"/>
              </a:ext>
            </a:extLst>
          </p:cNvPr>
          <p:cNvSpPr/>
          <p:nvPr/>
        </p:nvSpPr>
        <p:spPr>
          <a:xfrm>
            <a:off x="9796596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אליפסה 145">
            <a:extLst>
              <a:ext uri="{FF2B5EF4-FFF2-40B4-BE49-F238E27FC236}">
                <a16:creationId xmlns:a16="http://schemas.microsoft.com/office/drawing/2014/main" id="{0D9FBDAE-F7E3-414C-90A0-2CE60DB64A19}"/>
              </a:ext>
            </a:extLst>
          </p:cNvPr>
          <p:cNvSpPr/>
          <p:nvPr/>
        </p:nvSpPr>
        <p:spPr>
          <a:xfrm>
            <a:off x="9796596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אליפסה 146">
            <a:extLst>
              <a:ext uri="{FF2B5EF4-FFF2-40B4-BE49-F238E27FC236}">
                <a16:creationId xmlns:a16="http://schemas.microsoft.com/office/drawing/2014/main" id="{529838B5-2537-4E7F-8994-3DBFDA545F19}"/>
              </a:ext>
            </a:extLst>
          </p:cNvPr>
          <p:cNvSpPr/>
          <p:nvPr/>
        </p:nvSpPr>
        <p:spPr>
          <a:xfrm>
            <a:off x="9796596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אליפסה 147">
            <a:extLst>
              <a:ext uri="{FF2B5EF4-FFF2-40B4-BE49-F238E27FC236}">
                <a16:creationId xmlns:a16="http://schemas.microsoft.com/office/drawing/2014/main" id="{468B1906-1618-410A-A0BF-2A3465F274B1}"/>
              </a:ext>
            </a:extLst>
          </p:cNvPr>
          <p:cNvSpPr/>
          <p:nvPr/>
        </p:nvSpPr>
        <p:spPr>
          <a:xfrm>
            <a:off x="10184129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אליפסה 148">
            <a:extLst>
              <a:ext uri="{FF2B5EF4-FFF2-40B4-BE49-F238E27FC236}">
                <a16:creationId xmlns:a16="http://schemas.microsoft.com/office/drawing/2014/main" id="{D2358C75-DFD1-4778-B2A8-E7C85BAB8C3D}"/>
              </a:ext>
            </a:extLst>
          </p:cNvPr>
          <p:cNvSpPr/>
          <p:nvPr/>
        </p:nvSpPr>
        <p:spPr>
          <a:xfrm>
            <a:off x="10184129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אליפסה 149">
            <a:extLst>
              <a:ext uri="{FF2B5EF4-FFF2-40B4-BE49-F238E27FC236}">
                <a16:creationId xmlns:a16="http://schemas.microsoft.com/office/drawing/2014/main" id="{D527911A-5DB1-4908-9EC1-811716AC5593}"/>
              </a:ext>
            </a:extLst>
          </p:cNvPr>
          <p:cNvSpPr/>
          <p:nvPr/>
        </p:nvSpPr>
        <p:spPr>
          <a:xfrm>
            <a:off x="10184129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אליפסה 150">
            <a:extLst>
              <a:ext uri="{FF2B5EF4-FFF2-40B4-BE49-F238E27FC236}">
                <a16:creationId xmlns:a16="http://schemas.microsoft.com/office/drawing/2014/main" id="{67B30B7B-B629-474D-9C7A-50F19618CA62}"/>
              </a:ext>
            </a:extLst>
          </p:cNvPr>
          <p:cNvSpPr/>
          <p:nvPr/>
        </p:nvSpPr>
        <p:spPr>
          <a:xfrm>
            <a:off x="10184129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אליפסה 151">
            <a:extLst>
              <a:ext uri="{FF2B5EF4-FFF2-40B4-BE49-F238E27FC236}">
                <a16:creationId xmlns:a16="http://schemas.microsoft.com/office/drawing/2014/main" id="{7FC22D5B-6D81-4FD9-A5CD-6FE10A16649B}"/>
              </a:ext>
            </a:extLst>
          </p:cNvPr>
          <p:cNvSpPr/>
          <p:nvPr/>
        </p:nvSpPr>
        <p:spPr>
          <a:xfrm>
            <a:off x="10184129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אליפסה 152">
            <a:extLst>
              <a:ext uri="{FF2B5EF4-FFF2-40B4-BE49-F238E27FC236}">
                <a16:creationId xmlns:a16="http://schemas.microsoft.com/office/drawing/2014/main" id="{9F2493D2-7D47-4284-970C-30D472D2F195}"/>
              </a:ext>
            </a:extLst>
          </p:cNvPr>
          <p:cNvSpPr/>
          <p:nvPr/>
        </p:nvSpPr>
        <p:spPr>
          <a:xfrm>
            <a:off x="10184129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אליפסה 153">
            <a:extLst>
              <a:ext uri="{FF2B5EF4-FFF2-40B4-BE49-F238E27FC236}">
                <a16:creationId xmlns:a16="http://schemas.microsoft.com/office/drawing/2014/main" id="{3E47B475-FD47-4514-AEBF-203AC66B8326}"/>
              </a:ext>
            </a:extLst>
          </p:cNvPr>
          <p:cNvSpPr/>
          <p:nvPr/>
        </p:nvSpPr>
        <p:spPr>
          <a:xfrm>
            <a:off x="10184129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אליפסה 154">
            <a:extLst>
              <a:ext uri="{FF2B5EF4-FFF2-40B4-BE49-F238E27FC236}">
                <a16:creationId xmlns:a16="http://schemas.microsoft.com/office/drawing/2014/main" id="{DB0CBA42-92A2-4185-A482-5C2ED4B85EDA}"/>
              </a:ext>
            </a:extLst>
          </p:cNvPr>
          <p:cNvSpPr/>
          <p:nvPr/>
        </p:nvSpPr>
        <p:spPr>
          <a:xfrm>
            <a:off x="10184129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אליפסה 155">
            <a:extLst>
              <a:ext uri="{FF2B5EF4-FFF2-40B4-BE49-F238E27FC236}">
                <a16:creationId xmlns:a16="http://schemas.microsoft.com/office/drawing/2014/main" id="{411FC743-0386-47EC-BAFA-42D51A0D8B30}"/>
              </a:ext>
            </a:extLst>
          </p:cNvPr>
          <p:cNvSpPr/>
          <p:nvPr/>
        </p:nvSpPr>
        <p:spPr>
          <a:xfrm>
            <a:off x="10184129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אליפסה 156">
            <a:extLst>
              <a:ext uri="{FF2B5EF4-FFF2-40B4-BE49-F238E27FC236}">
                <a16:creationId xmlns:a16="http://schemas.microsoft.com/office/drawing/2014/main" id="{8D1D5EE2-422E-4016-B4E9-37E4C08E883F}"/>
              </a:ext>
            </a:extLst>
          </p:cNvPr>
          <p:cNvSpPr/>
          <p:nvPr/>
        </p:nvSpPr>
        <p:spPr>
          <a:xfrm>
            <a:off x="10184129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אליפסה 157">
            <a:extLst>
              <a:ext uri="{FF2B5EF4-FFF2-40B4-BE49-F238E27FC236}">
                <a16:creationId xmlns:a16="http://schemas.microsoft.com/office/drawing/2014/main" id="{9E3354D2-5B1B-44A6-87CE-D1DCC11C5634}"/>
              </a:ext>
            </a:extLst>
          </p:cNvPr>
          <p:cNvSpPr/>
          <p:nvPr/>
        </p:nvSpPr>
        <p:spPr>
          <a:xfrm>
            <a:off x="10184129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אליפסה 158">
            <a:extLst>
              <a:ext uri="{FF2B5EF4-FFF2-40B4-BE49-F238E27FC236}">
                <a16:creationId xmlns:a16="http://schemas.microsoft.com/office/drawing/2014/main" id="{D264971A-116D-4676-A012-56F2651D9A2B}"/>
              </a:ext>
            </a:extLst>
          </p:cNvPr>
          <p:cNvSpPr/>
          <p:nvPr/>
        </p:nvSpPr>
        <p:spPr>
          <a:xfrm>
            <a:off x="10532472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אליפסה 159">
            <a:extLst>
              <a:ext uri="{FF2B5EF4-FFF2-40B4-BE49-F238E27FC236}">
                <a16:creationId xmlns:a16="http://schemas.microsoft.com/office/drawing/2014/main" id="{CB776CA8-4E37-4C80-A2F4-B5F47EC20277}"/>
              </a:ext>
            </a:extLst>
          </p:cNvPr>
          <p:cNvSpPr/>
          <p:nvPr/>
        </p:nvSpPr>
        <p:spPr>
          <a:xfrm>
            <a:off x="10532472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אליפסה 160">
            <a:extLst>
              <a:ext uri="{FF2B5EF4-FFF2-40B4-BE49-F238E27FC236}">
                <a16:creationId xmlns:a16="http://schemas.microsoft.com/office/drawing/2014/main" id="{4C7655BE-BFC7-40AE-BB10-9351973FF541}"/>
              </a:ext>
            </a:extLst>
          </p:cNvPr>
          <p:cNvSpPr/>
          <p:nvPr/>
        </p:nvSpPr>
        <p:spPr>
          <a:xfrm>
            <a:off x="10532472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אליפסה 161">
            <a:extLst>
              <a:ext uri="{FF2B5EF4-FFF2-40B4-BE49-F238E27FC236}">
                <a16:creationId xmlns:a16="http://schemas.microsoft.com/office/drawing/2014/main" id="{6D74FE7F-BCD1-4F57-9F71-94DE8F45F484}"/>
              </a:ext>
            </a:extLst>
          </p:cNvPr>
          <p:cNvSpPr/>
          <p:nvPr/>
        </p:nvSpPr>
        <p:spPr>
          <a:xfrm>
            <a:off x="10532472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3" name="אליפסה 162">
            <a:extLst>
              <a:ext uri="{FF2B5EF4-FFF2-40B4-BE49-F238E27FC236}">
                <a16:creationId xmlns:a16="http://schemas.microsoft.com/office/drawing/2014/main" id="{DD3C03C1-6EA8-4EED-A021-097FAD9929F8}"/>
              </a:ext>
            </a:extLst>
          </p:cNvPr>
          <p:cNvSpPr/>
          <p:nvPr/>
        </p:nvSpPr>
        <p:spPr>
          <a:xfrm>
            <a:off x="10532472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4" name="אליפסה 163">
            <a:extLst>
              <a:ext uri="{FF2B5EF4-FFF2-40B4-BE49-F238E27FC236}">
                <a16:creationId xmlns:a16="http://schemas.microsoft.com/office/drawing/2014/main" id="{910E002A-86CB-4D10-B59A-19129BA84A46}"/>
              </a:ext>
            </a:extLst>
          </p:cNvPr>
          <p:cNvSpPr/>
          <p:nvPr/>
        </p:nvSpPr>
        <p:spPr>
          <a:xfrm>
            <a:off x="10532472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5" name="אליפסה 164">
            <a:extLst>
              <a:ext uri="{FF2B5EF4-FFF2-40B4-BE49-F238E27FC236}">
                <a16:creationId xmlns:a16="http://schemas.microsoft.com/office/drawing/2014/main" id="{A1A4C2AA-6286-40FB-BC6C-236A3DA3BDE6}"/>
              </a:ext>
            </a:extLst>
          </p:cNvPr>
          <p:cNvSpPr/>
          <p:nvPr/>
        </p:nvSpPr>
        <p:spPr>
          <a:xfrm>
            <a:off x="10532472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אליפסה 165">
            <a:extLst>
              <a:ext uri="{FF2B5EF4-FFF2-40B4-BE49-F238E27FC236}">
                <a16:creationId xmlns:a16="http://schemas.microsoft.com/office/drawing/2014/main" id="{DE4DC85C-3BF4-44BB-AE51-DF3419F52E26}"/>
              </a:ext>
            </a:extLst>
          </p:cNvPr>
          <p:cNvSpPr/>
          <p:nvPr/>
        </p:nvSpPr>
        <p:spPr>
          <a:xfrm>
            <a:off x="10532472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>
            <a:extLst>
              <a:ext uri="{FF2B5EF4-FFF2-40B4-BE49-F238E27FC236}">
                <a16:creationId xmlns:a16="http://schemas.microsoft.com/office/drawing/2014/main" id="{7443FA69-D7D7-4096-9091-956266AB0780}"/>
              </a:ext>
            </a:extLst>
          </p:cNvPr>
          <p:cNvSpPr/>
          <p:nvPr/>
        </p:nvSpPr>
        <p:spPr>
          <a:xfrm>
            <a:off x="10532472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>
            <a:extLst>
              <a:ext uri="{FF2B5EF4-FFF2-40B4-BE49-F238E27FC236}">
                <a16:creationId xmlns:a16="http://schemas.microsoft.com/office/drawing/2014/main" id="{D2987D3C-AA8D-4FCC-AA27-0F31332E189A}"/>
              </a:ext>
            </a:extLst>
          </p:cNvPr>
          <p:cNvSpPr/>
          <p:nvPr/>
        </p:nvSpPr>
        <p:spPr>
          <a:xfrm>
            <a:off x="10532472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>
            <a:extLst>
              <a:ext uri="{FF2B5EF4-FFF2-40B4-BE49-F238E27FC236}">
                <a16:creationId xmlns:a16="http://schemas.microsoft.com/office/drawing/2014/main" id="{515A4842-BDFD-408D-9DED-B3E593424589}"/>
              </a:ext>
            </a:extLst>
          </p:cNvPr>
          <p:cNvSpPr/>
          <p:nvPr/>
        </p:nvSpPr>
        <p:spPr>
          <a:xfrm>
            <a:off x="10532472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1" name="מחבר ישר 170">
            <a:extLst>
              <a:ext uri="{FF2B5EF4-FFF2-40B4-BE49-F238E27FC236}">
                <a16:creationId xmlns:a16="http://schemas.microsoft.com/office/drawing/2014/main" id="{E37FD46E-FD82-4F8E-BC27-029D18D6C8DC}"/>
              </a:ext>
            </a:extLst>
          </p:cNvPr>
          <p:cNvCxnSpPr>
            <a:cxnSpLocks/>
          </p:cNvCxnSpPr>
          <p:nvPr/>
        </p:nvCxnSpPr>
        <p:spPr>
          <a:xfrm>
            <a:off x="5268685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מחבר ישר 171">
            <a:extLst>
              <a:ext uri="{FF2B5EF4-FFF2-40B4-BE49-F238E27FC236}">
                <a16:creationId xmlns:a16="http://schemas.microsoft.com/office/drawing/2014/main" id="{5CC642C0-5EC3-4DE1-B346-2D52BE22A3A6}"/>
              </a:ext>
            </a:extLst>
          </p:cNvPr>
          <p:cNvCxnSpPr>
            <a:cxnSpLocks/>
          </p:cNvCxnSpPr>
          <p:nvPr/>
        </p:nvCxnSpPr>
        <p:spPr>
          <a:xfrm>
            <a:off x="6736080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מחבר ישר 172">
            <a:extLst>
              <a:ext uri="{FF2B5EF4-FFF2-40B4-BE49-F238E27FC236}">
                <a16:creationId xmlns:a16="http://schemas.microsoft.com/office/drawing/2014/main" id="{C5EEDDE0-7E99-4289-A2FC-17D5DA62FCBF}"/>
              </a:ext>
            </a:extLst>
          </p:cNvPr>
          <p:cNvCxnSpPr>
            <a:cxnSpLocks/>
          </p:cNvCxnSpPr>
          <p:nvPr/>
        </p:nvCxnSpPr>
        <p:spPr>
          <a:xfrm>
            <a:off x="8146868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מחבר ישר 173">
            <a:extLst>
              <a:ext uri="{FF2B5EF4-FFF2-40B4-BE49-F238E27FC236}">
                <a16:creationId xmlns:a16="http://schemas.microsoft.com/office/drawing/2014/main" id="{F2345CD9-CBF0-4CF9-BB24-1AE04D70AA41}"/>
              </a:ext>
            </a:extLst>
          </p:cNvPr>
          <p:cNvCxnSpPr>
            <a:cxnSpLocks/>
          </p:cNvCxnSpPr>
          <p:nvPr/>
        </p:nvCxnSpPr>
        <p:spPr>
          <a:xfrm>
            <a:off x="9557656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5" name="מלבן 174">
            <a:extLst>
              <a:ext uri="{FF2B5EF4-FFF2-40B4-BE49-F238E27FC236}">
                <a16:creationId xmlns:a16="http://schemas.microsoft.com/office/drawing/2014/main" id="{047E2C8A-B550-446E-A90F-B7A2BF56736B}"/>
              </a:ext>
            </a:extLst>
          </p:cNvPr>
          <p:cNvSpPr/>
          <p:nvPr/>
        </p:nvSpPr>
        <p:spPr>
          <a:xfrm>
            <a:off x="1010199" y="2242472"/>
            <a:ext cx="992777" cy="27301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חץ: שמאלה-ימינה 175">
            <a:extLst>
              <a:ext uri="{FF2B5EF4-FFF2-40B4-BE49-F238E27FC236}">
                <a16:creationId xmlns:a16="http://schemas.microsoft.com/office/drawing/2014/main" id="{F61E3DC0-3237-4C6A-AF50-4212C875637D}"/>
              </a:ext>
            </a:extLst>
          </p:cNvPr>
          <p:cNvSpPr/>
          <p:nvPr/>
        </p:nvSpPr>
        <p:spPr>
          <a:xfrm>
            <a:off x="2002976" y="3444255"/>
            <a:ext cx="1669858" cy="317848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7" name="תיבת טקסט 176">
            <a:extLst>
              <a:ext uri="{FF2B5EF4-FFF2-40B4-BE49-F238E27FC236}">
                <a16:creationId xmlns:a16="http://schemas.microsoft.com/office/drawing/2014/main" id="{85EFEF7B-737A-4919-9CD0-F1382434ED54}"/>
              </a:ext>
            </a:extLst>
          </p:cNvPr>
          <p:cNvSpPr txBox="1"/>
          <p:nvPr/>
        </p:nvSpPr>
        <p:spPr>
          <a:xfrm>
            <a:off x="1239511" y="3365863"/>
            <a:ext cx="5886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מבנה</a:t>
            </a:r>
          </a:p>
        </p:txBody>
      </p:sp>
      <p:sp>
        <p:nvSpPr>
          <p:cNvPr id="178" name="תיבת טקסט 177">
            <a:extLst>
              <a:ext uri="{FF2B5EF4-FFF2-40B4-BE49-F238E27FC236}">
                <a16:creationId xmlns:a16="http://schemas.microsoft.com/office/drawing/2014/main" id="{0DBB37B0-1FD2-4C31-A336-FBF4C58B70F4}"/>
              </a:ext>
            </a:extLst>
          </p:cNvPr>
          <p:cNvSpPr txBox="1"/>
          <p:nvPr/>
        </p:nvSpPr>
        <p:spPr>
          <a:xfrm>
            <a:off x="2634028" y="3211692"/>
            <a:ext cx="3337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4" name="תיבת טקסט 183">
            <a:extLst>
              <a:ext uri="{FF2B5EF4-FFF2-40B4-BE49-F238E27FC236}">
                <a16:creationId xmlns:a16="http://schemas.microsoft.com/office/drawing/2014/main" id="{B74751AF-DEF5-4A3F-8351-1148E7D0DC3F}"/>
              </a:ext>
            </a:extLst>
          </p:cNvPr>
          <p:cNvSpPr txBox="1"/>
          <p:nvPr/>
        </p:nvSpPr>
        <p:spPr>
          <a:xfrm>
            <a:off x="4420587" y="5987534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6" name="תיבת טקסט 185">
            <a:extLst>
              <a:ext uri="{FF2B5EF4-FFF2-40B4-BE49-F238E27FC236}">
                <a16:creationId xmlns:a16="http://schemas.microsoft.com/office/drawing/2014/main" id="{338897D9-9F06-4E4E-9A2A-2B217B5FB6BD}"/>
              </a:ext>
            </a:extLst>
          </p:cNvPr>
          <p:cNvSpPr txBox="1"/>
          <p:nvPr/>
        </p:nvSpPr>
        <p:spPr>
          <a:xfrm>
            <a:off x="5835510" y="602197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7" name="תיבת טקסט 186">
            <a:extLst>
              <a:ext uri="{FF2B5EF4-FFF2-40B4-BE49-F238E27FC236}">
                <a16:creationId xmlns:a16="http://schemas.microsoft.com/office/drawing/2014/main" id="{663A94AB-8C58-4129-A41D-AA21C06DC363}"/>
              </a:ext>
            </a:extLst>
          </p:cNvPr>
          <p:cNvSpPr txBox="1"/>
          <p:nvPr/>
        </p:nvSpPr>
        <p:spPr>
          <a:xfrm>
            <a:off x="7240148" y="600969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8" name="תיבת טקסט 187">
            <a:extLst>
              <a:ext uri="{FF2B5EF4-FFF2-40B4-BE49-F238E27FC236}">
                <a16:creationId xmlns:a16="http://schemas.microsoft.com/office/drawing/2014/main" id="{17038FEC-6451-4814-A447-5478E1EC796D}"/>
              </a:ext>
            </a:extLst>
          </p:cNvPr>
          <p:cNvSpPr txBox="1"/>
          <p:nvPr/>
        </p:nvSpPr>
        <p:spPr>
          <a:xfrm>
            <a:off x="8650935" y="5961800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9" name="תיבת טקסט 188">
            <a:extLst>
              <a:ext uri="{FF2B5EF4-FFF2-40B4-BE49-F238E27FC236}">
                <a16:creationId xmlns:a16="http://schemas.microsoft.com/office/drawing/2014/main" id="{5C5C6694-3501-414B-957C-84E2D0329CBB}"/>
              </a:ext>
            </a:extLst>
          </p:cNvPr>
          <p:cNvSpPr txBox="1"/>
          <p:nvPr/>
        </p:nvSpPr>
        <p:spPr>
          <a:xfrm>
            <a:off x="10061722" y="6000205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90" name="תיבת טקסט 189">
            <a:extLst>
              <a:ext uri="{FF2B5EF4-FFF2-40B4-BE49-F238E27FC236}">
                <a16:creationId xmlns:a16="http://schemas.microsoft.com/office/drawing/2014/main" id="{284A61D3-5A47-483A-9FEF-392DFC92AB88}"/>
              </a:ext>
            </a:extLst>
          </p:cNvPr>
          <p:cNvSpPr txBox="1"/>
          <p:nvPr/>
        </p:nvSpPr>
        <p:spPr>
          <a:xfrm>
            <a:off x="4618441" y="6071252"/>
            <a:ext cx="290464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1</a:t>
            </a:r>
            <a:endParaRPr lang="he-IL" sz="1400" dirty="0"/>
          </a:p>
        </p:txBody>
      </p:sp>
      <p:sp>
        <p:nvSpPr>
          <p:cNvPr id="192" name="מלבן 191">
            <a:extLst>
              <a:ext uri="{FF2B5EF4-FFF2-40B4-BE49-F238E27FC236}">
                <a16:creationId xmlns:a16="http://schemas.microsoft.com/office/drawing/2014/main" id="{AB740174-A540-4219-B92F-A6D57F4B61EA}"/>
              </a:ext>
            </a:extLst>
          </p:cNvPr>
          <p:cNvSpPr/>
          <p:nvPr/>
        </p:nvSpPr>
        <p:spPr>
          <a:xfrm>
            <a:off x="7385506" y="6126777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3</a:t>
            </a:r>
            <a:endParaRPr lang="he-IL" sz="1400" dirty="0"/>
          </a:p>
        </p:txBody>
      </p:sp>
      <p:sp>
        <p:nvSpPr>
          <p:cNvPr id="193" name="מלבן 192">
            <a:extLst>
              <a:ext uri="{FF2B5EF4-FFF2-40B4-BE49-F238E27FC236}">
                <a16:creationId xmlns:a16="http://schemas.microsoft.com/office/drawing/2014/main" id="{951F5BA4-7F4D-4AC9-9885-25667677D560}"/>
              </a:ext>
            </a:extLst>
          </p:cNvPr>
          <p:cNvSpPr/>
          <p:nvPr/>
        </p:nvSpPr>
        <p:spPr>
          <a:xfrm>
            <a:off x="5991457" y="6176460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</a:t>
            </a:r>
            <a:endParaRPr lang="he-IL" sz="1400" dirty="0"/>
          </a:p>
        </p:txBody>
      </p:sp>
      <p:sp>
        <p:nvSpPr>
          <p:cNvPr id="194" name="מלבן 193">
            <a:extLst>
              <a:ext uri="{FF2B5EF4-FFF2-40B4-BE49-F238E27FC236}">
                <a16:creationId xmlns:a16="http://schemas.microsoft.com/office/drawing/2014/main" id="{21E0A2A4-DB48-4284-9A04-03F9ED0EB105}"/>
              </a:ext>
            </a:extLst>
          </p:cNvPr>
          <p:cNvSpPr/>
          <p:nvPr/>
        </p:nvSpPr>
        <p:spPr>
          <a:xfrm>
            <a:off x="8802431" y="6106383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4</a:t>
            </a:r>
            <a:endParaRPr lang="he-IL" sz="1400" dirty="0"/>
          </a:p>
        </p:txBody>
      </p:sp>
      <p:sp>
        <p:nvSpPr>
          <p:cNvPr id="195" name="מלבן 194">
            <a:extLst>
              <a:ext uri="{FF2B5EF4-FFF2-40B4-BE49-F238E27FC236}">
                <a16:creationId xmlns:a16="http://schemas.microsoft.com/office/drawing/2014/main" id="{E8A42EEF-4319-4597-B40F-0F73BE38F6B5}"/>
              </a:ext>
            </a:extLst>
          </p:cNvPr>
          <p:cNvSpPr/>
          <p:nvPr/>
        </p:nvSpPr>
        <p:spPr>
          <a:xfrm>
            <a:off x="10228595" y="6114011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he-IL" sz="1400" dirty="0"/>
          </a:p>
        </p:txBody>
      </p:sp>
      <p:sp>
        <p:nvSpPr>
          <p:cNvPr id="197" name="תיבת טקסט 196">
            <a:extLst>
              <a:ext uri="{FF2B5EF4-FFF2-40B4-BE49-F238E27FC236}">
                <a16:creationId xmlns:a16="http://schemas.microsoft.com/office/drawing/2014/main" id="{D1722408-D154-4BA2-83CE-27DE38887167}"/>
              </a:ext>
            </a:extLst>
          </p:cNvPr>
          <p:cNvSpPr txBox="1"/>
          <p:nvPr/>
        </p:nvSpPr>
        <p:spPr>
          <a:xfrm>
            <a:off x="11280734" y="2616941"/>
            <a:ext cx="71045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פתיחה</a:t>
            </a:r>
          </a:p>
        </p:txBody>
      </p:sp>
      <p:sp>
        <p:nvSpPr>
          <p:cNvPr id="200" name="חץ: ימינה 199">
            <a:extLst>
              <a:ext uri="{FF2B5EF4-FFF2-40B4-BE49-F238E27FC236}">
                <a16:creationId xmlns:a16="http://schemas.microsoft.com/office/drawing/2014/main" id="{92C62F87-6DE4-461A-B3B4-223FB5F99228}"/>
              </a:ext>
            </a:extLst>
          </p:cNvPr>
          <p:cNvSpPr/>
          <p:nvPr/>
        </p:nvSpPr>
        <p:spPr>
          <a:xfrm>
            <a:off x="10796462" y="3171736"/>
            <a:ext cx="1062423" cy="1065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4" name="מחבר ישר 203">
            <a:extLst>
              <a:ext uri="{FF2B5EF4-FFF2-40B4-BE49-F238E27FC236}">
                <a16:creationId xmlns:a16="http://schemas.microsoft.com/office/drawing/2014/main" id="{EE8F1F4D-ECDC-4488-9D78-F9C26A95D2AA}"/>
              </a:ext>
            </a:extLst>
          </p:cNvPr>
          <p:cNvCxnSpPr>
            <a:cxnSpLocks/>
          </p:cNvCxnSpPr>
          <p:nvPr/>
        </p:nvCxnSpPr>
        <p:spPr>
          <a:xfrm>
            <a:off x="3857897" y="5512526"/>
            <a:ext cx="72019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תיבת טקסט 207">
            <a:extLst>
              <a:ext uri="{FF2B5EF4-FFF2-40B4-BE49-F238E27FC236}">
                <a16:creationId xmlns:a16="http://schemas.microsoft.com/office/drawing/2014/main" id="{75B20101-C85E-4B7B-AB6D-E7AB3526539B}"/>
              </a:ext>
            </a:extLst>
          </p:cNvPr>
          <p:cNvSpPr txBox="1"/>
          <p:nvPr/>
        </p:nvSpPr>
        <p:spPr>
          <a:xfrm>
            <a:off x="4471843" y="5479087"/>
            <a:ext cx="3305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</a:t>
            </a:r>
            <a:endParaRPr lang="he-IL" dirty="0"/>
          </a:p>
        </p:txBody>
      </p:sp>
      <p:sp>
        <p:nvSpPr>
          <p:cNvPr id="209" name="תיבת טקסט 208">
            <a:extLst>
              <a:ext uri="{FF2B5EF4-FFF2-40B4-BE49-F238E27FC236}">
                <a16:creationId xmlns:a16="http://schemas.microsoft.com/office/drawing/2014/main" id="{97577D21-B658-46E8-A3E3-EAD87A287197}"/>
              </a:ext>
            </a:extLst>
          </p:cNvPr>
          <p:cNvSpPr txBox="1"/>
          <p:nvPr/>
        </p:nvSpPr>
        <p:spPr>
          <a:xfrm>
            <a:off x="9966232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5Q</a:t>
            </a:r>
            <a:endParaRPr lang="he-IL" dirty="0"/>
          </a:p>
        </p:txBody>
      </p:sp>
      <p:sp>
        <p:nvSpPr>
          <p:cNvPr id="210" name="תיבת טקסט 209">
            <a:extLst>
              <a:ext uri="{FF2B5EF4-FFF2-40B4-BE49-F238E27FC236}">
                <a16:creationId xmlns:a16="http://schemas.microsoft.com/office/drawing/2014/main" id="{C521E081-66FB-497C-BDA8-906941D6CBEE}"/>
              </a:ext>
            </a:extLst>
          </p:cNvPr>
          <p:cNvSpPr txBox="1"/>
          <p:nvPr/>
        </p:nvSpPr>
        <p:spPr>
          <a:xfrm>
            <a:off x="8628368" y="5467346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4Q</a:t>
            </a:r>
            <a:endParaRPr lang="he-IL" dirty="0"/>
          </a:p>
        </p:txBody>
      </p:sp>
      <p:sp>
        <p:nvSpPr>
          <p:cNvPr id="211" name="תיבת טקסט 210">
            <a:extLst>
              <a:ext uri="{FF2B5EF4-FFF2-40B4-BE49-F238E27FC236}">
                <a16:creationId xmlns:a16="http://schemas.microsoft.com/office/drawing/2014/main" id="{CDF20847-C71E-4994-BCBC-04EA3DB97EB3}"/>
              </a:ext>
            </a:extLst>
          </p:cNvPr>
          <p:cNvSpPr txBox="1"/>
          <p:nvPr/>
        </p:nvSpPr>
        <p:spPr>
          <a:xfrm>
            <a:off x="7215403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3Q</a:t>
            </a:r>
            <a:endParaRPr lang="he-IL" dirty="0"/>
          </a:p>
        </p:txBody>
      </p:sp>
      <p:sp>
        <p:nvSpPr>
          <p:cNvPr id="212" name="תיבת טקסט 211">
            <a:extLst>
              <a:ext uri="{FF2B5EF4-FFF2-40B4-BE49-F238E27FC236}">
                <a16:creationId xmlns:a16="http://schemas.microsoft.com/office/drawing/2014/main" id="{EA6E8A6E-C5A5-44A9-9911-458511722908}"/>
              </a:ext>
            </a:extLst>
          </p:cNvPr>
          <p:cNvSpPr txBox="1"/>
          <p:nvPr/>
        </p:nvSpPr>
        <p:spPr>
          <a:xfrm>
            <a:off x="5782849" y="5475423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2Q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155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E343AC-9B8D-46F8-AC55-84C2D1129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4999" y="1470560"/>
            <a:ext cx="3176246" cy="3000139"/>
          </a:xfrm>
        </p:spPr>
        <p:txBody>
          <a:bodyPr>
            <a:normAutofit fontScale="90000"/>
          </a:bodyPr>
          <a:lstStyle/>
          <a:p>
            <a:pPr algn="l"/>
            <a:r>
              <a:rPr lang="he-IL" sz="4800" dirty="0"/>
              <a:t>עבודות פיצוץ</a:t>
            </a:r>
            <a:br>
              <a:rPr lang="en-US" sz="4800" dirty="0"/>
            </a:br>
            <a:r>
              <a:rPr lang="he-IL" sz="4800" dirty="0"/>
              <a:t>תעלות</a:t>
            </a:r>
            <a:br>
              <a:rPr lang="he-IL" sz="4800" dirty="0"/>
            </a:br>
            <a:r>
              <a:rPr lang="he-IL" sz="4800" dirty="0"/>
              <a:t>נוסחאות</a:t>
            </a:r>
            <a:br>
              <a:rPr lang="he-IL" sz="4800" dirty="0"/>
            </a:br>
            <a:br>
              <a:rPr lang="he-IL" sz="4800" dirty="0"/>
            </a:br>
            <a:endParaRPr lang="he-IL" sz="3100" dirty="0"/>
          </a:p>
        </p:txBody>
      </p:sp>
      <p:pic>
        <p:nvPicPr>
          <p:cNvPr id="3" name="Picture 2" descr="תוצאת תמונה עבור ‪Canals for piping‬‏">
            <a:extLst>
              <a:ext uri="{FF2B5EF4-FFF2-40B4-BE49-F238E27FC236}">
                <a16:creationId xmlns:a16="http://schemas.microsoft.com/office/drawing/2014/main" id="{82FE2E41-AFB4-4648-9200-8FBA486A2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251" y="1470560"/>
            <a:ext cx="6128764" cy="344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66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2216" y="139551"/>
            <a:ext cx="4075611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22814A63-9404-4F11-9956-7B2419DF8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393" y="967367"/>
            <a:ext cx="8547333" cy="1054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A54AF639-ECA4-4A5F-B027-7783FC03B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393" y="336383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8ED42DE5-6F5A-4D9F-AF67-DC91539877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3409" y="4112329"/>
            <a:ext cx="8547333" cy="1012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תמונה 2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C5AC9CC-781F-4887-9BEC-59E446CCC2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3714" y="5031901"/>
            <a:ext cx="8907028" cy="10059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9" name="תמונה 28">
            <a:extLst>
              <a:ext uri="{FF2B5EF4-FFF2-40B4-BE49-F238E27FC236}">
                <a16:creationId xmlns:a16="http://schemas.microsoft.com/office/drawing/2014/main" id="{30BDB180-9DB9-4E13-89BB-BFFC7AC1A6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63714" y="5811087"/>
            <a:ext cx="8907028" cy="896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911B3C50-684D-4D4F-B9FF-7156C470B8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5331" y="2079763"/>
            <a:ext cx="10193395" cy="118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5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חיתו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138</Words>
  <Application>Microsoft Office PowerPoint</Application>
  <PresentationFormat>מסך רחב</PresentationFormat>
  <Paragraphs>70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7" baseType="lpstr">
      <vt:lpstr>Franklin Gothic Book</vt:lpstr>
      <vt:lpstr>Wingdings</vt:lpstr>
      <vt:lpstr>חיתוך</vt:lpstr>
      <vt:lpstr>עבודות פיצוץ איזור מאוכלס נוסחאות  </vt:lpstr>
      <vt:lpstr>שיטות לחישוב באיזור בנוי </vt:lpstr>
      <vt:lpstr>שלבי ביצוע החישובים   </vt:lpstr>
      <vt:lpstr>שלבי ביצוע החישובים-המשך   </vt:lpstr>
      <vt:lpstr>שלבי ביצוע החישובים -המשך </vt:lpstr>
      <vt:lpstr>שלבי ביצוע החישובים -המשך </vt:lpstr>
      <vt:lpstr>תרשים סדור השהיות וזריקת חומר</vt:lpstr>
      <vt:lpstr>עבודות פיצוץ תעלות נוסחאות  </vt:lpstr>
      <vt:lpstr>שלבי ביצוע החישובים   </vt:lpstr>
      <vt:lpstr>שלבי ביצוע החישובים -המשך </vt:lpstr>
      <vt:lpstr>מצגת של PowerPoint‏</vt:lpstr>
      <vt:lpstr>עבודות פיצוץ תת-מימי נוסחאות  </vt:lpstr>
      <vt:lpstr>שלבי ביצוע החישובים תת מימי   </vt:lpstr>
      <vt:lpstr>שלבי ביצוע החישובים -המשך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עבודות פיצוץ איזור מאוכלס  מרצה- ניסים מור</dc:title>
  <dc:creator>ניסים מור</dc:creator>
  <cp:lastModifiedBy>ניסים מור</cp:lastModifiedBy>
  <cp:revision>150</cp:revision>
  <dcterms:created xsi:type="dcterms:W3CDTF">2019-09-29T11:14:46Z</dcterms:created>
  <dcterms:modified xsi:type="dcterms:W3CDTF">2023-04-28T06:52:29Z</dcterms:modified>
</cp:coreProperties>
</file>