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autoCompressPictures="0">
  <p:sldMasterIdLst>
    <p:sldMasterId id="2147483648" r:id="rId1"/>
    <p:sldMasterId id="2147483660" r:id="rId2"/>
  </p:sldMasterIdLst>
  <p:sldIdLst>
    <p:sldId id="275" r:id="rId3"/>
    <p:sldId id="422" r:id="rId4"/>
    <p:sldId id="424" r:id="rId5"/>
    <p:sldId id="364" r:id="rId6"/>
    <p:sldId id="425" r:id="rId7"/>
    <p:sldId id="426" r:id="rId8"/>
    <p:sldId id="418" r:id="rId9"/>
    <p:sldId id="363" r:id="rId10"/>
    <p:sldId id="365" r:id="rId11"/>
    <p:sldId id="366" r:id="rId12"/>
    <p:sldId id="427" r:id="rId13"/>
    <p:sldId id="367" r:id="rId14"/>
    <p:sldId id="421" r:id="rId15"/>
    <p:sldId id="370" r:id="rId16"/>
    <p:sldId id="443" r:id="rId17"/>
    <p:sldId id="444" r:id="rId18"/>
    <p:sldId id="445" r:id="rId19"/>
    <p:sldId id="446" r:id="rId20"/>
    <p:sldId id="447" r:id="rId21"/>
    <p:sldId id="448" r:id="rId22"/>
    <p:sldId id="256" r:id="rId23"/>
    <p:sldId id="449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1B0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סגנון בהיר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A111915-BE36-4E01-A7E5-04B1672EAD32}" styleName="סגנון בהיר 2 - הדגשה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ED083AE6-46FA-4A59-8FB0-9F97EB10719F}" styleName="סגנון בהיר 3 - הדגשה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0A1B5D5-9B99-4C35-A422-299274C87663}" styleName="סגנון ביניים 1 - הדגשה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8B1032C-EA38-4F05-BA0D-38AFFFC7BED3}" styleName="סגנון בהיר 3 - הדגשה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סגנון בהיר 3 - הדגשה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A488322-F2BA-4B5B-9748-0D474271808F}" styleName="סגנון ביניים 3 - הדגשה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7292A2E-F333-43FB-9621-5CBBE7FDCDCB}" styleName="סגנון בהיר 2 - הדגשה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00A15C55-8517-42AA-B614-E9B94910E393}" styleName="סגנון ביניים 2 - הדגשה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FECB4D8-DB02-4DC6-A0A2-4F2EBAE1DC90}" styleName="סגנון ביניים 1 - הדגשה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8799B23B-EC83-4686-B30A-512413B5E67A}" styleName="סגנון בהיר 3 - הדגשה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1973" autoAdjust="0"/>
    <p:restoredTop sz="94366" autoAdjust="0"/>
  </p:normalViewPr>
  <p:slideViewPr>
    <p:cSldViewPr snapToGrid="0">
      <p:cViewPr varScale="1">
        <p:scale>
          <a:sx n="59" d="100"/>
          <a:sy n="59" d="100"/>
        </p:scale>
        <p:origin x="84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11/13/2024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071BCB3A-EDF2-AE0D-AB30-493978F6D5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98946267-0D6F-CC90-306C-7EDFFDC69A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7F7091CF-6F47-35B8-411D-AA978AA5A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E029F-EC0F-49DF-8F01-2B09C0F9747D}" type="datetimeFigureOut">
              <a:rPr lang="he-IL" smtClean="0"/>
              <a:t>י"ב/חשון/תשפ"ה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05951386-7907-3627-4184-2AB231A31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EC8E3C7A-485F-54DA-2A90-AEB34A520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027DD-2D2F-4641-ABAF-2204349113B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651995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0C3FCD92-0FC6-7A63-B9E9-CEFA0F2A7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87F02297-ABE3-DABD-6078-DF9DEEB9BF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E6E8AC5B-E13C-759A-6655-2AEDD3F958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E029F-EC0F-49DF-8F01-2B09C0F9747D}" type="datetimeFigureOut">
              <a:rPr lang="he-IL" smtClean="0"/>
              <a:t>י"ב/חשון/תשפ"ה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9C08E155-DF71-521E-5017-F12EC01AA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D59F172A-7137-88AB-AF71-CC02D83FC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027DD-2D2F-4641-ABAF-2204349113B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253882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2698817-DCCE-8C75-4F87-1208F9452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80B142CB-A6B2-6FD0-4194-E719615411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05BEB781-A3E5-FD6F-6D51-2D73754C2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E029F-EC0F-49DF-8F01-2B09C0F9747D}" type="datetimeFigureOut">
              <a:rPr lang="he-IL" smtClean="0"/>
              <a:t>י"ב/חשון/תשפ"ה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453571D7-47CA-3A23-0770-AB077AF568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2555F762-1675-373A-DB23-88BDD97AE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027DD-2D2F-4641-ABAF-2204349113B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536011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360DA65-4B0B-7636-B6A4-73C6C7911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6468CC3B-3F89-F93A-6373-75358E0079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4E54468E-6F8D-437D-329C-6E365371D0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AE2A8D59-6132-2DBB-9BE9-BC483BC127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E029F-EC0F-49DF-8F01-2B09C0F9747D}" type="datetimeFigureOut">
              <a:rPr lang="he-IL" smtClean="0"/>
              <a:t>י"ב/חשון/תשפ"ה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FAAECA91-720C-B405-DFC1-7340E9429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05505B88-F3BB-9A30-8D90-E002EBB00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027DD-2D2F-4641-ABAF-2204349113B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483534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08AB4243-336F-0F0C-BB73-00CA6A4C0E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1C77D3F1-4A7C-C4BD-C009-33A821CC75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5ACC4CC7-D971-AE98-971F-83C814C8F4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39B87A53-9B9A-6445-DCF3-6C989FCA91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37138670-A3E0-B799-B569-6E6B4FCABE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>
            <a:extLst>
              <a:ext uri="{FF2B5EF4-FFF2-40B4-BE49-F238E27FC236}">
                <a16:creationId xmlns:a16="http://schemas.microsoft.com/office/drawing/2014/main" id="{1FCA5AE2-F061-7E8A-807A-302461A2DA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E029F-EC0F-49DF-8F01-2B09C0F9747D}" type="datetimeFigureOut">
              <a:rPr lang="he-IL" smtClean="0"/>
              <a:t>י"ב/חשון/תשפ"ה</a:t>
            </a:fld>
            <a:endParaRPr lang="he-IL"/>
          </a:p>
        </p:txBody>
      </p:sp>
      <p:sp>
        <p:nvSpPr>
          <p:cNvPr id="8" name="מציין מיקום של כותרת תחתונה 7">
            <a:extLst>
              <a:ext uri="{FF2B5EF4-FFF2-40B4-BE49-F238E27FC236}">
                <a16:creationId xmlns:a16="http://schemas.microsoft.com/office/drawing/2014/main" id="{70EEE286-DD17-E15C-4C64-B728180D1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id="{263B892C-172D-AC71-DE1C-DFE88DBDC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027DD-2D2F-4641-ABAF-2204349113B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386040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CD125A43-BFDE-4DFC-B768-13FAF4E83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81B37964-18DE-67D4-5D89-685E47D136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E029F-EC0F-49DF-8F01-2B09C0F9747D}" type="datetimeFigureOut">
              <a:rPr lang="he-IL" smtClean="0"/>
              <a:t>י"ב/חשון/תשפ"ה</a:t>
            </a:fld>
            <a:endParaRPr lang="he-IL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3B7F882D-3793-A899-BB6D-8A496C5A6F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AD489C2E-D6C1-87AB-AA88-B85C715B5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027DD-2D2F-4641-ABAF-2204349113B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010706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id="{C08267E2-03B8-CDF3-3006-C71C619210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E029F-EC0F-49DF-8F01-2B09C0F9747D}" type="datetimeFigureOut">
              <a:rPr lang="he-IL" smtClean="0"/>
              <a:t>י"ב/חשון/תשפ"ה</a:t>
            </a:fld>
            <a:endParaRPr lang="he-IL"/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id="{EBD5A832-ADE9-D925-3311-C6AECC46C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B5E789CC-1C18-274D-7371-EBD9B445C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027DD-2D2F-4641-ABAF-2204349113B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682650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0D9F4EE1-2849-C4A9-0D0A-0DD35940E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AD664CE9-406E-3411-F5EC-E039447E15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D2223956-1ABD-3CDD-B0EF-179F39500F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D7E92522-747A-3815-FD7B-9AED081061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E029F-EC0F-49DF-8F01-2B09C0F9747D}" type="datetimeFigureOut">
              <a:rPr lang="he-IL" smtClean="0"/>
              <a:t>י"ב/חשון/תשפ"ה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702E616E-69D5-A80E-FC92-0C0FCFEDE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C8B6398F-5A60-6974-0538-45A91D7C3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027DD-2D2F-4641-ABAF-2204349113B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10115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393430C3-216A-DBC5-6059-FC7EF3C44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>
            <a:extLst>
              <a:ext uri="{FF2B5EF4-FFF2-40B4-BE49-F238E27FC236}">
                <a16:creationId xmlns:a16="http://schemas.microsoft.com/office/drawing/2014/main" id="{71904987-857C-8313-6E9A-9FC4BF88B4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BEFD6575-6975-3488-7DDC-A0E467BAB0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DF82F29D-6212-1F73-D2E7-7A57677D8F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E029F-EC0F-49DF-8F01-2B09C0F9747D}" type="datetimeFigureOut">
              <a:rPr lang="he-IL" smtClean="0"/>
              <a:t>י"ב/חשון/תשפ"ה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CF576CF7-D2DD-FD29-3C89-CE80D0B9E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83421789-C29D-F489-032B-C05E2B6C5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027DD-2D2F-4641-ABAF-2204349113B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217708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CEA0C90-B0C0-D136-3B57-EB8AFEA91B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870A75B4-F27A-D82B-ED50-F4DEAAFC0D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FC992B34-20BB-BFCC-0C1B-12ECADE73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E029F-EC0F-49DF-8F01-2B09C0F9747D}" type="datetimeFigureOut">
              <a:rPr lang="he-IL" smtClean="0"/>
              <a:t>י"ב/חשון/תשפ"ה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77ABC2D8-0750-8D36-8103-FF8B7EB3BA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6EF53BDC-8CF1-69FF-4908-FB525CAB3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027DD-2D2F-4641-ABAF-2204349113B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325946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>
            <a:extLst>
              <a:ext uri="{FF2B5EF4-FFF2-40B4-BE49-F238E27FC236}">
                <a16:creationId xmlns:a16="http://schemas.microsoft.com/office/drawing/2014/main" id="{99844E11-D720-BD42-AB92-879B22ACA5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B94913B9-670D-EA87-D499-BD68EFC932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976BE9FF-65C5-EA92-14AB-5A347C8C67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E029F-EC0F-49DF-8F01-2B09C0F9747D}" type="datetimeFigureOut">
              <a:rPr lang="he-IL" smtClean="0"/>
              <a:t>י"ב/חשון/תשפ"ה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C4451AEA-7F8E-F6DD-BF94-29C01CC43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6C54A583-1E7B-0485-5BFF-61EAC5F53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027DD-2D2F-4641-ABAF-2204349113B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62492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כותרת מקטע עליונה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11/13/2024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11/13/2024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11/13/2024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11/13/2024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11/13/2024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11/13/2024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11/13/2024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r" defTabSz="914400" rtl="1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r" defTabSz="914400" rtl="1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r" defTabSz="914400" rtl="1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r" defTabSz="914400" rtl="1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r" defTabSz="914400" rtl="1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r" defTabSz="914400" rtl="1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r" defTabSz="914400" rtl="1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r" defTabSz="914400" rtl="1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r" defTabSz="914400" rtl="1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id="{1EA0239D-8F79-24F1-20EB-B88EFFF60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ACF8B949-D2DB-2D1F-9687-CB80729F6F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9346F23D-5DB9-606D-CA3A-1B8CD4A288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BE029F-EC0F-49DF-8F01-2B09C0F9747D}" type="datetimeFigureOut">
              <a:rPr lang="he-IL" smtClean="0"/>
              <a:t>י"ב/חשון/תשפ"ה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2AE42D13-78AE-EEC3-BF48-CB6DC63759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2D94981D-3F77-AFB7-1FF8-7DB19C2CFB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A027DD-2D2F-4641-ABAF-2204349113B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38906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9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1E954AF0-B5CC-4A16-ACDA-675B5694F2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reeform 6">
            <a:extLst>
              <a:ext uri="{FF2B5EF4-FFF2-40B4-BE49-F238E27FC236}">
                <a16:creationId xmlns:a16="http://schemas.microsoft.com/office/drawing/2014/main" id="{325322DD-3792-4947-A96A-1B6D9D786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7983434" y="640080"/>
            <a:ext cx="2296028" cy="3674981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A5E343AC-9B8D-46F8-AC55-84C2D11291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91339" y="2477570"/>
            <a:ext cx="3176246" cy="3000139"/>
          </a:xfrm>
        </p:spPr>
        <p:txBody>
          <a:bodyPr>
            <a:normAutofit fontScale="90000"/>
          </a:bodyPr>
          <a:lstStyle/>
          <a:p>
            <a:pPr algn="l"/>
            <a:r>
              <a:rPr lang="he-IL" sz="4800" dirty="0"/>
              <a:t>עבודות פיצוץ </a:t>
            </a:r>
            <a:r>
              <a:rPr lang="he-IL" sz="4800" dirty="0" err="1"/>
              <a:t>איזור</a:t>
            </a:r>
            <a:r>
              <a:rPr lang="he-IL" sz="4800" dirty="0"/>
              <a:t> מאוכלס</a:t>
            </a:r>
            <a:br>
              <a:rPr lang="he-IL" sz="4800" dirty="0"/>
            </a:br>
            <a:r>
              <a:rPr lang="he-IL" sz="4800" dirty="0"/>
              <a:t>מרצה –ניסים</a:t>
            </a:r>
            <a:br>
              <a:rPr lang="he-IL" sz="4800" dirty="0"/>
            </a:br>
            <a:r>
              <a:rPr lang="he-IL" sz="4800" dirty="0"/>
              <a:t>מור</a:t>
            </a:r>
            <a:br>
              <a:rPr lang="he-IL" sz="4800" dirty="0"/>
            </a:br>
            <a:br>
              <a:rPr lang="he-IL" sz="4800" dirty="0"/>
            </a:br>
            <a:br>
              <a:rPr lang="he-IL" sz="4800" dirty="0"/>
            </a:br>
            <a:endParaRPr lang="he-IL" sz="3100" dirty="0"/>
          </a:p>
        </p:txBody>
      </p:sp>
      <p:pic>
        <p:nvPicPr>
          <p:cNvPr id="4098" name="Picture 2" descr="תוצאת תמונה עבור ‪Excavations with explosives‬‏">
            <a:extLst>
              <a:ext uri="{FF2B5EF4-FFF2-40B4-BE49-F238E27FC236}">
                <a16:creationId xmlns:a16="http://schemas.microsoft.com/office/drawing/2014/main" id="{6E0A1DB4-44F5-4C94-9989-CC946F338A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8" y="827772"/>
            <a:ext cx="6936607" cy="5202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10993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864D338-3F94-49DF-AF45-B18C5982F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94170" y="147619"/>
            <a:ext cx="4131331" cy="606669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he-IL" dirty="0"/>
              <a:t>שלבי ביצוע החישובים</a:t>
            </a:r>
            <a:br>
              <a:rPr lang="he-IL" dirty="0"/>
            </a:br>
            <a:br>
              <a:rPr lang="he-IL" dirty="0"/>
            </a:br>
            <a:br>
              <a:rPr lang="he-IL" dirty="0"/>
            </a:br>
            <a:endParaRPr lang="he-IL" dirty="0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1C207E27-0E75-40C6-BDDB-4960305DE0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2777" y="1665674"/>
            <a:ext cx="11025051" cy="5192325"/>
          </a:xfrm>
        </p:spPr>
        <p:txBody>
          <a:bodyPr>
            <a:noAutofit/>
          </a:bodyPr>
          <a:lstStyle/>
          <a:p>
            <a:endParaRPr lang="he-IL" sz="2800" dirty="0"/>
          </a:p>
          <a:p>
            <a:endParaRPr lang="he-IL" sz="2800" dirty="0"/>
          </a:p>
          <a:p>
            <a:endParaRPr lang="he-IL" sz="2800" dirty="0"/>
          </a:p>
          <a:p>
            <a:pPr marL="0" indent="0">
              <a:buNone/>
            </a:pPr>
            <a:endParaRPr lang="he-IL" sz="3200" dirty="0">
              <a:hlinkClick r:id="rId2" action="ppaction://hlinksldjump"/>
            </a:endParaRPr>
          </a:p>
          <a:p>
            <a:pPr marL="0" indent="0">
              <a:buNone/>
            </a:pPr>
            <a:endParaRPr lang="he-IL" sz="3200" dirty="0">
              <a:hlinkClick r:id="rId2" action="ppaction://hlinksldjump"/>
            </a:endParaRPr>
          </a:p>
          <a:p>
            <a:pPr marL="0" indent="0">
              <a:buNone/>
            </a:pPr>
            <a:endParaRPr lang="he-IL" sz="2800" dirty="0"/>
          </a:p>
          <a:p>
            <a:pPr>
              <a:buFont typeface="Wingdings" panose="05000000000000000000" pitchFamily="2" charset="2"/>
              <a:buChar char="§"/>
            </a:pPr>
            <a:endParaRPr lang="en-US" sz="2400" dirty="0"/>
          </a:p>
        </p:txBody>
      </p:sp>
      <p:sp>
        <p:nvSpPr>
          <p:cNvPr id="11" name="מלבן 10">
            <a:extLst>
              <a:ext uri="{FF2B5EF4-FFF2-40B4-BE49-F238E27FC236}">
                <a16:creationId xmlns:a16="http://schemas.microsoft.com/office/drawing/2014/main" id="{220A7FC4-FC07-41BC-BCEE-D961683FE7DD}"/>
              </a:ext>
            </a:extLst>
          </p:cNvPr>
          <p:cNvSpPr/>
          <p:nvPr/>
        </p:nvSpPr>
        <p:spPr>
          <a:xfrm>
            <a:off x="5924318" y="3244334"/>
            <a:ext cx="2918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dirty="0"/>
              <a:t> </a:t>
            </a:r>
          </a:p>
        </p:txBody>
      </p:sp>
      <p:pic>
        <p:nvPicPr>
          <p:cNvPr id="14" name="תמונה 13">
            <a:extLst>
              <a:ext uri="{FF2B5EF4-FFF2-40B4-BE49-F238E27FC236}">
                <a16:creationId xmlns:a16="http://schemas.microsoft.com/office/drawing/2014/main" id="{767805ED-F1C8-4C49-BF9D-7D004C76C2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0021" y="4375580"/>
            <a:ext cx="3639627" cy="2115495"/>
          </a:xfrm>
          <a:prstGeom prst="rect">
            <a:avLst/>
          </a:prstGeom>
        </p:spPr>
      </p:pic>
      <p:pic>
        <p:nvPicPr>
          <p:cNvPr id="6" name="תמונה 5" descr="תמונה שמכילה צילום מסך&#10;&#10;התיאור נוצר באופן אוטומטי">
            <a:extLst>
              <a:ext uri="{FF2B5EF4-FFF2-40B4-BE49-F238E27FC236}">
                <a16:creationId xmlns:a16="http://schemas.microsoft.com/office/drawing/2014/main" id="{A553E283-AB8A-4AE9-9376-0E9CDE8664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1756" y="2720373"/>
            <a:ext cx="6700085" cy="3310415"/>
          </a:xfrm>
          <a:prstGeom prst="rect">
            <a:avLst/>
          </a:prstGeom>
        </p:spPr>
      </p:pic>
      <p:pic>
        <p:nvPicPr>
          <p:cNvPr id="7" name="תמונה 6" descr="תמונה שמכילה טקסט&#10;&#10;התיאור נוצר באופן אוטומטי">
            <a:extLst>
              <a:ext uri="{FF2B5EF4-FFF2-40B4-BE49-F238E27FC236}">
                <a16:creationId xmlns:a16="http://schemas.microsoft.com/office/drawing/2014/main" id="{AFD4C066-A4FD-43A4-B781-E000835DF9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6056" y="908572"/>
            <a:ext cx="8937511" cy="144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451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864D338-3F94-49DF-AF45-B18C5982F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0" y="147619"/>
            <a:ext cx="5448502" cy="606669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he-IL" dirty="0"/>
              <a:t>שלבי ביצוע החישובים-המשך</a:t>
            </a:r>
            <a:br>
              <a:rPr lang="he-IL" dirty="0"/>
            </a:br>
            <a:br>
              <a:rPr lang="he-IL" dirty="0"/>
            </a:br>
            <a:br>
              <a:rPr lang="he-IL" dirty="0"/>
            </a:br>
            <a:endParaRPr lang="he-IL" dirty="0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1C207E27-0E75-40C6-BDDB-4960305DE0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2777" y="1665674"/>
            <a:ext cx="11025051" cy="5192325"/>
          </a:xfrm>
        </p:spPr>
        <p:txBody>
          <a:bodyPr>
            <a:noAutofit/>
          </a:bodyPr>
          <a:lstStyle/>
          <a:p>
            <a:endParaRPr lang="he-IL" sz="2800" dirty="0"/>
          </a:p>
          <a:p>
            <a:endParaRPr lang="he-IL" sz="2800" dirty="0"/>
          </a:p>
          <a:p>
            <a:endParaRPr lang="he-IL" sz="2800" dirty="0"/>
          </a:p>
          <a:p>
            <a:pPr marL="0" indent="0">
              <a:buNone/>
            </a:pPr>
            <a:endParaRPr lang="he-IL" sz="3200" dirty="0">
              <a:hlinkClick r:id="rId2" action="ppaction://hlinksldjump"/>
            </a:endParaRPr>
          </a:p>
          <a:p>
            <a:pPr marL="0" indent="0">
              <a:buNone/>
            </a:pPr>
            <a:endParaRPr lang="he-IL" sz="3200" dirty="0">
              <a:hlinkClick r:id="rId2" action="ppaction://hlinksldjump"/>
            </a:endParaRPr>
          </a:p>
          <a:p>
            <a:pPr marL="0" indent="0">
              <a:buNone/>
            </a:pPr>
            <a:endParaRPr lang="he-IL" sz="2800" dirty="0"/>
          </a:p>
          <a:p>
            <a:pPr>
              <a:buFont typeface="Wingdings" panose="05000000000000000000" pitchFamily="2" charset="2"/>
              <a:buChar char="§"/>
            </a:pPr>
            <a:endParaRPr lang="en-US" sz="2400" dirty="0"/>
          </a:p>
        </p:txBody>
      </p:sp>
      <p:sp>
        <p:nvSpPr>
          <p:cNvPr id="11" name="מלבן 10">
            <a:extLst>
              <a:ext uri="{FF2B5EF4-FFF2-40B4-BE49-F238E27FC236}">
                <a16:creationId xmlns:a16="http://schemas.microsoft.com/office/drawing/2014/main" id="{220A7FC4-FC07-41BC-BCEE-D961683FE7DD}"/>
              </a:ext>
            </a:extLst>
          </p:cNvPr>
          <p:cNvSpPr/>
          <p:nvPr/>
        </p:nvSpPr>
        <p:spPr>
          <a:xfrm>
            <a:off x="5924318" y="2501384"/>
            <a:ext cx="2918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dirty="0"/>
              <a:t> </a:t>
            </a:r>
          </a:p>
        </p:txBody>
      </p:sp>
      <p:pic>
        <p:nvPicPr>
          <p:cNvPr id="43" name="תמונה 42">
            <a:extLst>
              <a:ext uri="{FF2B5EF4-FFF2-40B4-BE49-F238E27FC236}">
                <a16:creationId xmlns:a16="http://schemas.microsoft.com/office/drawing/2014/main" id="{CFB405B4-C593-4DA0-A843-7DFE4E6690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9231" y="1214379"/>
            <a:ext cx="9577646" cy="11522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5" name="תמונה 44">
            <a:extLst>
              <a:ext uri="{FF2B5EF4-FFF2-40B4-BE49-F238E27FC236}">
                <a16:creationId xmlns:a16="http://schemas.microsoft.com/office/drawing/2014/main" id="{59076301-FC07-4CD7-989D-308EBA900A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3242" y="2434152"/>
            <a:ext cx="8547333" cy="7986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8" name="מלבן 47">
            <a:extLst>
              <a:ext uri="{FF2B5EF4-FFF2-40B4-BE49-F238E27FC236}">
                <a16:creationId xmlns:a16="http://schemas.microsoft.com/office/drawing/2014/main" id="{806F8030-E885-4C72-9429-9A1E8DE1CE1F}"/>
              </a:ext>
            </a:extLst>
          </p:cNvPr>
          <p:cNvSpPr/>
          <p:nvPr/>
        </p:nvSpPr>
        <p:spPr>
          <a:xfrm>
            <a:off x="2820730" y="4761545"/>
            <a:ext cx="8869845" cy="76135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he-IL" sz="280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rPr>
              <a:t>שלב ה' – מציאת מספר קדחים כללי (מספר קדחים לאורך כפול רוחב) </a:t>
            </a:r>
          </a:p>
        </p:txBody>
      </p:sp>
      <p:pic>
        <p:nvPicPr>
          <p:cNvPr id="50" name="תמונה 49">
            <a:extLst>
              <a:ext uri="{FF2B5EF4-FFF2-40B4-BE49-F238E27FC236}">
                <a16:creationId xmlns:a16="http://schemas.microsoft.com/office/drawing/2014/main" id="{38DD5871-6508-4688-859B-B2E817AD1E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20730" y="5786632"/>
            <a:ext cx="8907028" cy="7986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תמונה 5" descr="תמונה שמכילה טקסט&#10;&#10;התיאור נוצר באופן אוטומטי">
            <a:extLst>
              <a:ext uri="{FF2B5EF4-FFF2-40B4-BE49-F238E27FC236}">
                <a16:creationId xmlns:a16="http://schemas.microsoft.com/office/drawing/2014/main" id="{5FCA55D1-9E1F-4327-8973-407763A51B3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75480" y="3160700"/>
            <a:ext cx="9925148" cy="1530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099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864D338-3F94-49DF-AF45-B18C5982F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227" y="435752"/>
            <a:ext cx="5385999" cy="606669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he-IL" dirty="0"/>
              <a:t>שלבי ביצוע החישובים</a:t>
            </a:r>
            <a:r>
              <a:rPr lang="en-US" dirty="0"/>
              <a:t> -</a:t>
            </a:r>
            <a:r>
              <a:rPr lang="he-IL" dirty="0"/>
              <a:t>המשך</a:t>
            </a:r>
            <a:br>
              <a:rPr lang="he-IL" dirty="0"/>
            </a:br>
            <a:endParaRPr lang="he-IL" dirty="0"/>
          </a:p>
        </p:txBody>
      </p:sp>
      <p:pic>
        <p:nvPicPr>
          <p:cNvPr id="13" name="תמונה 12">
            <a:extLst>
              <a:ext uri="{FF2B5EF4-FFF2-40B4-BE49-F238E27FC236}">
                <a16:creationId xmlns:a16="http://schemas.microsoft.com/office/drawing/2014/main" id="{CBF30382-E950-4A03-A43B-2CCBB705D0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890" y="1224253"/>
            <a:ext cx="9602032" cy="15790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" name="תמונה 14">
            <a:extLst>
              <a:ext uri="{FF2B5EF4-FFF2-40B4-BE49-F238E27FC236}">
                <a16:creationId xmlns:a16="http://schemas.microsoft.com/office/drawing/2014/main" id="{974FFDD5-7565-4AEE-864E-5C8DC6D78D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3396" y="2979224"/>
            <a:ext cx="8559526" cy="3298222"/>
          </a:xfrm>
          <a:prstGeom prst="rect">
            <a:avLst/>
          </a:prstGeom>
        </p:spPr>
      </p:pic>
      <p:pic>
        <p:nvPicPr>
          <p:cNvPr id="3" name="תמונה 2" descr="תמונה שמכילה טקסט&#10;&#10;התיאור נוצר באופן אוטומטי">
            <a:extLst>
              <a:ext uri="{FF2B5EF4-FFF2-40B4-BE49-F238E27FC236}">
                <a16:creationId xmlns:a16="http://schemas.microsoft.com/office/drawing/2014/main" id="{507BC966-2E9A-536C-657E-104CB2AB78C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2528" t="50001" r="39248" b="27922"/>
          <a:stretch/>
        </p:blipFill>
        <p:spPr>
          <a:xfrm>
            <a:off x="6928772" y="2176967"/>
            <a:ext cx="1628775" cy="318998"/>
          </a:xfrm>
          <a:prstGeom prst="rect">
            <a:avLst/>
          </a:prstGeom>
        </p:spPr>
      </p:pic>
      <p:pic>
        <p:nvPicPr>
          <p:cNvPr id="20" name="תמונה 19" descr="תמונה שמכילה צילום מסך, קו, מלבן, מקביל&#10;&#10;התיאור נוצר באופן אוטומטי">
            <a:extLst>
              <a:ext uri="{FF2B5EF4-FFF2-40B4-BE49-F238E27FC236}">
                <a16:creationId xmlns:a16="http://schemas.microsoft.com/office/drawing/2014/main" id="{7148C401-4A40-7B97-AEEC-F807AFF2E5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8138" y="3429000"/>
            <a:ext cx="1637623" cy="1881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485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864D338-3F94-49DF-AF45-B18C5982F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6662" y="214508"/>
            <a:ext cx="5446959" cy="606669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he-IL" dirty="0"/>
              <a:t>שלבי ביצוע החישובים</a:t>
            </a:r>
            <a:r>
              <a:rPr lang="en-US" dirty="0"/>
              <a:t> -</a:t>
            </a:r>
            <a:r>
              <a:rPr lang="he-IL" dirty="0"/>
              <a:t>המשך</a:t>
            </a:r>
            <a:br>
              <a:rPr lang="he-IL" dirty="0"/>
            </a:br>
            <a:endParaRPr lang="he-IL" dirty="0"/>
          </a:p>
        </p:txBody>
      </p:sp>
      <p:pic>
        <p:nvPicPr>
          <p:cNvPr id="40" name="תמונה 39" descr="תמונה שמכילה צילום מסך&#10;&#10;התיאור נוצר באופן אוטומטי">
            <a:extLst>
              <a:ext uri="{FF2B5EF4-FFF2-40B4-BE49-F238E27FC236}">
                <a16:creationId xmlns:a16="http://schemas.microsoft.com/office/drawing/2014/main" id="{859AE770-7CB5-40C5-96FB-69FA03D0F7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6593" y="915627"/>
            <a:ext cx="8907028" cy="9449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2" name="תמונה 41" descr="תמונה שמכילה צילום מסך&#10;&#10;התיאור נוצר באופן אוטומטי">
            <a:extLst>
              <a:ext uri="{FF2B5EF4-FFF2-40B4-BE49-F238E27FC236}">
                <a16:creationId xmlns:a16="http://schemas.microsoft.com/office/drawing/2014/main" id="{FEABE330-4D9F-4BF1-A8C1-46ADB7DCC5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6593" y="1771103"/>
            <a:ext cx="8907028" cy="9937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4" name="תמונה 43" descr="תמונה שמכילה צילום מסך&#10;&#10;התיאור נוצר באופן אוטומטי">
            <a:extLst>
              <a:ext uri="{FF2B5EF4-FFF2-40B4-BE49-F238E27FC236}">
                <a16:creationId xmlns:a16="http://schemas.microsoft.com/office/drawing/2014/main" id="{7AF5D082-9594-4BA9-B15A-F3B0192592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6593" y="2619153"/>
            <a:ext cx="8907028" cy="9083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6" name="תמונה 45">
            <a:extLst>
              <a:ext uri="{FF2B5EF4-FFF2-40B4-BE49-F238E27FC236}">
                <a16:creationId xmlns:a16="http://schemas.microsoft.com/office/drawing/2014/main" id="{532AF7D4-E26E-4A25-800C-325A03BF8B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96593" y="3544288"/>
            <a:ext cx="8907028" cy="9327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8" name="תמונה 47">
            <a:extLst>
              <a:ext uri="{FF2B5EF4-FFF2-40B4-BE49-F238E27FC236}">
                <a16:creationId xmlns:a16="http://schemas.microsoft.com/office/drawing/2014/main" id="{B1E6C4FF-E75C-4EAF-90DC-C5E375CBE2D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96593" y="4378142"/>
            <a:ext cx="8907028" cy="9266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תמונה 4" descr="תמונה שמכילה טקסט&#10;&#10;התיאור נוצר באופן אוטומטי">
            <a:extLst>
              <a:ext uri="{FF2B5EF4-FFF2-40B4-BE49-F238E27FC236}">
                <a16:creationId xmlns:a16="http://schemas.microsoft.com/office/drawing/2014/main" id="{0FE64A38-23B2-4A20-B569-468822D8849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60014" y="5394833"/>
            <a:ext cx="8943607" cy="1463167"/>
          </a:xfrm>
          <a:prstGeom prst="rect">
            <a:avLst/>
          </a:prstGeom>
        </p:spPr>
      </p:pic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E86DF558-A100-2C2D-6270-47F6FCFF03B2}"/>
              </a:ext>
            </a:extLst>
          </p:cNvPr>
          <p:cNvSpPr txBox="1"/>
          <p:nvPr/>
        </p:nvSpPr>
        <p:spPr>
          <a:xfrm>
            <a:off x="4572000" y="836992"/>
            <a:ext cx="280846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dirty="0">
                <a:solidFill>
                  <a:srgbClr val="0070C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603265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BD0B3C19-D16C-4CE6-96E0-1439D6B70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8491" y="250417"/>
            <a:ext cx="6923314" cy="751114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he-IL" dirty="0"/>
              <a:t>תרשים סדור השהיות וזריקת חומר</a:t>
            </a:r>
          </a:p>
        </p:txBody>
      </p:sp>
      <p:sp>
        <p:nvSpPr>
          <p:cNvPr id="4" name="מלבן: פינות מעוגלות 3">
            <a:extLst>
              <a:ext uri="{FF2B5EF4-FFF2-40B4-BE49-F238E27FC236}">
                <a16:creationId xmlns:a16="http://schemas.microsoft.com/office/drawing/2014/main" id="{AAB8F5F2-3166-41E0-AC6B-C63F484928C4}"/>
              </a:ext>
            </a:extLst>
          </p:cNvPr>
          <p:cNvSpPr/>
          <p:nvPr/>
        </p:nvSpPr>
        <p:spPr>
          <a:xfrm>
            <a:off x="3707664" y="1593668"/>
            <a:ext cx="7474137" cy="427590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אליפסה 4">
            <a:extLst>
              <a:ext uri="{FF2B5EF4-FFF2-40B4-BE49-F238E27FC236}">
                <a16:creationId xmlns:a16="http://schemas.microsoft.com/office/drawing/2014/main" id="{89559D01-23B2-449A-9D2F-E1A150110504}"/>
              </a:ext>
            </a:extLst>
          </p:cNvPr>
          <p:cNvSpPr/>
          <p:nvPr/>
        </p:nvSpPr>
        <p:spPr>
          <a:xfrm>
            <a:off x="4084310" y="2124891"/>
            <a:ext cx="156754" cy="1741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אליפסה 5">
            <a:extLst>
              <a:ext uri="{FF2B5EF4-FFF2-40B4-BE49-F238E27FC236}">
                <a16:creationId xmlns:a16="http://schemas.microsoft.com/office/drawing/2014/main" id="{B70E1936-D4C9-4C50-A574-DA7FF483C6DE}"/>
              </a:ext>
            </a:extLst>
          </p:cNvPr>
          <p:cNvSpPr/>
          <p:nvPr/>
        </p:nvSpPr>
        <p:spPr>
          <a:xfrm>
            <a:off x="4084310" y="2451463"/>
            <a:ext cx="156754" cy="1741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אליפסה 6">
            <a:extLst>
              <a:ext uri="{FF2B5EF4-FFF2-40B4-BE49-F238E27FC236}">
                <a16:creationId xmlns:a16="http://schemas.microsoft.com/office/drawing/2014/main" id="{9E61AFE4-0059-4E1F-96DE-BE8BB1D2DC8E}"/>
              </a:ext>
            </a:extLst>
          </p:cNvPr>
          <p:cNvSpPr/>
          <p:nvPr/>
        </p:nvSpPr>
        <p:spPr>
          <a:xfrm>
            <a:off x="4084310" y="2756263"/>
            <a:ext cx="156754" cy="1741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אליפסה 7">
            <a:extLst>
              <a:ext uri="{FF2B5EF4-FFF2-40B4-BE49-F238E27FC236}">
                <a16:creationId xmlns:a16="http://schemas.microsoft.com/office/drawing/2014/main" id="{626F3387-FD01-41D4-8EE2-5DE9AFD0417B}"/>
              </a:ext>
            </a:extLst>
          </p:cNvPr>
          <p:cNvSpPr/>
          <p:nvPr/>
        </p:nvSpPr>
        <p:spPr>
          <a:xfrm>
            <a:off x="4084310" y="3061063"/>
            <a:ext cx="156754" cy="1741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אליפסה 8">
            <a:extLst>
              <a:ext uri="{FF2B5EF4-FFF2-40B4-BE49-F238E27FC236}">
                <a16:creationId xmlns:a16="http://schemas.microsoft.com/office/drawing/2014/main" id="{0C277F1F-CF01-40B8-A387-A1BAA8D6BC35}"/>
              </a:ext>
            </a:extLst>
          </p:cNvPr>
          <p:cNvSpPr/>
          <p:nvPr/>
        </p:nvSpPr>
        <p:spPr>
          <a:xfrm>
            <a:off x="4084310" y="3365863"/>
            <a:ext cx="156754" cy="1741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אליפסה 9">
            <a:extLst>
              <a:ext uri="{FF2B5EF4-FFF2-40B4-BE49-F238E27FC236}">
                <a16:creationId xmlns:a16="http://schemas.microsoft.com/office/drawing/2014/main" id="{17413D9C-21F9-42D1-832C-61947D030C73}"/>
              </a:ext>
            </a:extLst>
          </p:cNvPr>
          <p:cNvSpPr/>
          <p:nvPr/>
        </p:nvSpPr>
        <p:spPr>
          <a:xfrm>
            <a:off x="4084310" y="3670663"/>
            <a:ext cx="156754" cy="1741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" name="אליפסה 10">
            <a:extLst>
              <a:ext uri="{FF2B5EF4-FFF2-40B4-BE49-F238E27FC236}">
                <a16:creationId xmlns:a16="http://schemas.microsoft.com/office/drawing/2014/main" id="{D59B7717-CFBD-4295-900A-893C0E6B7B9D}"/>
              </a:ext>
            </a:extLst>
          </p:cNvPr>
          <p:cNvSpPr/>
          <p:nvPr/>
        </p:nvSpPr>
        <p:spPr>
          <a:xfrm>
            <a:off x="4084310" y="4293326"/>
            <a:ext cx="156754" cy="1741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אליפסה 11">
            <a:extLst>
              <a:ext uri="{FF2B5EF4-FFF2-40B4-BE49-F238E27FC236}">
                <a16:creationId xmlns:a16="http://schemas.microsoft.com/office/drawing/2014/main" id="{66181580-8AFD-4856-A7CF-F5DABB23B5D0}"/>
              </a:ext>
            </a:extLst>
          </p:cNvPr>
          <p:cNvSpPr/>
          <p:nvPr/>
        </p:nvSpPr>
        <p:spPr>
          <a:xfrm>
            <a:off x="4084310" y="3975463"/>
            <a:ext cx="156754" cy="1741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אליפסה 12">
            <a:extLst>
              <a:ext uri="{FF2B5EF4-FFF2-40B4-BE49-F238E27FC236}">
                <a16:creationId xmlns:a16="http://schemas.microsoft.com/office/drawing/2014/main" id="{25ABF842-6100-41CA-ADE9-2D9C648589F3}"/>
              </a:ext>
            </a:extLst>
          </p:cNvPr>
          <p:cNvSpPr/>
          <p:nvPr/>
        </p:nvSpPr>
        <p:spPr>
          <a:xfrm>
            <a:off x="4084310" y="4994368"/>
            <a:ext cx="156754" cy="1741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אליפסה 13">
            <a:extLst>
              <a:ext uri="{FF2B5EF4-FFF2-40B4-BE49-F238E27FC236}">
                <a16:creationId xmlns:a16="http://schemas.microsoft.com/office/drawing/2014/main" id="{73F437FB-1AD0-4714-95C1-559D4767EAD6}"/>
              </a:ext>
            </a:extLst>
          </p:cNvPr>
          <p:cNvSpPr/>
          <p:nvPr/>
        </p:nvSpPr>
        <p:spPr>
          <a:xfrm>
            <a:off x="4084310" y="4646024"/>
            <a:ext cx="156754" cy="1741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אליפסה 14">
            <a:extLst>
              <a:ext uri="{FF2B5EF4-FFF2-40B4-BE49-F238E27FC236}">
                <a16:creationId xmlns:a16="http://schemas.microsoft.com/office/drawing/2014/main" id="{26D718E0-BA9F-49A5-8130-13B2270E9223}"/>
              </a:ext>
            </a:extLst>
          </p:cNvPr>
          <p:cNvSpPr/>
          <p:nvPr/>
        </p:nvSpPr>
        <p:spPr>
          <a:xfrm>
            <a:off x="4084310" y="5270863"/>
            <a:ext cx="156754" cy="1741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6" name="אליפסה 15">
            <a:extLst>
              <a:ext uri="{FF2B5EF4-FFF2-40B4-BE49-F238E27FC236}">
                <a16:creationId xmlns:a16="http://schemas.microsoft.com/office/drawing/2014/main" id="{03829FBA-4B25-4EB7-B697-2B0CF230CE4C}"/>
              </a:ext>
            </a:extLst>
          </p:cNvPr>
          <p:cNvSpPr/>
          <p:nvPr/>
        </p:nvSpPr>
        <p:spPr>
          <a:xfrm>
            <a:off x="4471843" y="2129238"/>
            <a:ext cx="156754" cy="1741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אליפסה 16">
            <a:extLst>
              <a:ext uri="{FF2B5EF4-FFF2-40B4-BE49-F238E27FC236}">
                <a16:creationId xmlns:a16="http://schemas.microsoft.com/office/drawing/2014/main" id="{C7D8970D-E58A-46CF-B775-BF094FD46024}"/>
              </a:ext>
            </a:extLst>
          </p:cNvPr>
          <p:cNvSpPr/>
          <p:nvPr/>
        </p:nvSpPr>
        <p:spPr>
          <a:xfrm>
            <a:off x="4471843" y="2455810"/>
            <a:ext cx="156754" cy="1741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" name="אליפסה 17">
            <a:extLst>
              <a:ext uri="{FF2B5EF4-FFF2-40B4-BE49-F238E27FC236}">
                <a16:creationId xmlns:a16="http://schemas.microsoft.com/office/drawing/2014/main" id="{31CBDF30-7D31-4521-AE96-85B8EDD99F05}"/>
              </a:ext>
            </a:extLst>
          </p:cNvPr>
          <p:cNvSpPr/>
          <p:nvPr/>
        </p:nvSpPr>
        <p:spPr>
          <a:xfrm>
            <a:off x="4471843" y="2760610"/>
            <a:ext cx="156754" cy="1741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" name="אליפסה 18">
            <a:extLst>
              <a:ext uri="{FF2B5EF4-FFF2-40B4-BE49-F238E27FC236}">
                <a16:creationId xmlns:a16="http://schemas.microsoft.com/office/drawing/2014/main" id="{40EB142A-3E97-4E17-83AF-9B11E83F984D}"/>
              </a:ext>
            </a:extLst>
          </p:cNvPr>
          <p:cNvSpPr/>
          <p:nvPr/>
        </p:nvSpPr>
        <p:spPr>
          <a:xfrm>
            <a:off x="4471843" y="3065410"/>
            <a:ext cx="156754" cy="1741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" name="אליפסה 19">
            <a:extLst>
              <a:ext uri="{FF2B5EF4-FFF2-40B4-BE49-F238E27FC236}">
                <a16:creationId xmlns:a16="http://schemas.microsoft.com/office/drawing/2014/main" id="{2A9206C1-0FCC-4047-B370-69E853CE1B57}"/>
              </a:ext>
            </a:extLst>
          </p:cNvPr>
          <p:cNvSpPr/>
          <p:nvPr/>
        </p:nvSpPr>
        <p:spPr>
          <a:xfrm>
            <a:off x="4471843" y="3370210"/>
            <a:ext cx="156754" cy="1741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1" name="אליפסה 20">
            <a:extLst>
              <a:ext uri="{FF2B5EF4-FFF2-40B4-BE49-F238E27FC236}">
                <a16:creationId xmlns:a16="http://schemas.microsoft.com/office/drawing/2014/main" id="{3567E1F3-219D-4CA9-BEC3-2CECCA1B27AD}"/>
              </a:ext>
            </a:extLst>
          </p:cNvPr>
          <p:cNvSpPr/>
          <p:nvPr/>
        </p:nvSpPr>
        <p:spPr>
          <a:xfrm>
            <a:off x="4471843" y="3675010"/>
            <a:ext cx="156754" cy="1741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2" name="אליפסה 21">
            <a:extLst>
              <a:ext uri="{FF2B5EF4-FFF2-40B4-BE49-F238E27FC236}">
                <a16:creationId xmlns:a16="http://schemas.microsoft.com/office/drawing/2014/main" id="{03ECB7F9-D180-4BB0-A9C3-ED975B25DAEE}"/>
              </a:ext>
            </a:extLst>
          </p:cNvPr>
          <p:cNvSpPr/>
          <p:nvPr/>
        </p:nvSpPr>
        <p:spPr>
          <a:xfrm>
            <a:off x="4471843" y="4297673"/>
            <a:ext cx="156754" cy="1741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3" name="אליפסה 22">
            <a:extLst>
              <a:ext uri="{FF2B5EF4-FFF2-40B4-BE49-F238E27FC236}">
                <a16:creationId xmlns:a16="http://schemas.microsoft.com/office/drawing/2014/main" id="{D397A8CA-ABD7-4AA1-9947-A285C17059AB}"/>
              </a:ext>
            </a:extLst>
          </p:cNvPr>
          <p:cNvSpPr/>
          <p:nvPr/>
        </p:nvSpPr>
        <p:spPr>
          <a:xfrm>
            <a:off x="4471843" y="3979810"/>
            <a:ext cx="156754" cy="1741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4" name="אליפסה 23">
            <a:extLst>
              <a:ext uri="{FF2B5EF4-FFF2-40B4-BE49-F238E27FC236}">
                <a16:creationId xmlns:a16="http://schemas.microsoft.com/office/drawing/2014/main" id="{EA0759F4-1733-4F6D-8EDB-25E7151C51B8}"/>
              </a:ext>
            </a:extLst>
          </p:cNvPr>
          <p:cNvSpPr/>
          <p:nvPr/>
        </p:nvSpPr>
        <p:spPr>
          <a:xfrm>
            <a:off x="4471843" y="4998715"/>
            <a:ext cx="156754" cy="1741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5" name="אליפסה 24">
            <a:extLst>
              <a:ext uri="{FF2B5EF4-FFF2-40B4-BE49-F238E27FC236}">
                <a16:creationId xmlns:a16="http://schemas.microsoft.com/office/drawing/2014/main" id="{DBD762E3-730A-4C33-A550-B98DF2683095}"/>
              </a:ext>
            </a:extLst>
          </p:cNvPr>
          <p:cNvSpPr/>
          <p:nvPr/>
        </p:nvSpPr>
        <p:spPr>
          <a:xfrm>
            <a:off x="4471843" y="4650371"/>
            <a:ext cx="156754" cy="1741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6" name="אליפסה 25">
            <a:extLst>
              <a:ext uri="{FF2B5EF4-FFF2-40B4-BE49-F238E27FC236}">
                <a16:creationId xmlns:a16="http://schemas.microsoft.com/office/drawing/2014/main" id="{C2CD1E30-8C2A-4219-A6E0-F95C7D0DE573}"/>
              </a:ext>
            </a:extLst>
          </p:cNvPr>
          <p:cNvSpPr/>
          <p:nvPr/>
        </p:nvSpPr>
        <p:spPr>
          <a:xfrm>
            <a:off x="4471843" y="5275210"/>
            <a:ext cx="156754" cy="1741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7" name="אליפסה 26">
            <a:extLst>
              <a:ext uri="{FF2B5EF4-FFF2-40B4-BE49-F238E27FC236}">
                <a16:creationId xmlns:a16="http://schemas.microsoft.com/office/drawing/2014/main" id="{27458EC4-0B6D-4171-91A1-0037BF6D8AD3}"/>
              </a:ext>
            </a:extLst>
          </p:cNvPr>
          <p:cNvSpPr/>
          <p:nvPr/>
        </p:nvSpPr>
        <p:spPr>
          <a:xfrm>
            <a:off x="4820186" y="2129238"/>
            <a:ext cx="156754" cy="1741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8" name="אליפסה 27">
            <a:extLst>
              <a:ext uri="{FF2B5EF4-FFF2-40B4-BE49-F238E27FC236}">
                <a16:creationId xmlns:a16="http://schemas.microsoft.com/office/drawing/2014/main" id="{484A92FB-D474-4377-ACD2-9F5618DAAEC9}"/>
              </a:ext>
            </a:extLst>
          </p:cNvPr>
          <p:cNvSpPr/>
          <p:nvPr/>
        </p:nvSpPr>
        <p:spPr>
          <a:xfrm>
            <a:off x="4820186" y="2455810"/>
            <a:ext cx="156754" cy="1741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9" name="אליפסה 28">
            <a:extLst>
              <a:ext uri="{FF2B5EF4-FFF2-40B4-BE49-F238E27FC236}">
                <a16:creationId xmlns:a16="http://schemas.microsoft.com/office/drawing/2014/main" id="{45DFB06A-4075-4794-A93C-9796EE993B5D}"/>
              </a:ext>
            </a:extLst>
          </p:cNvPr>
          <p:cNvSpPr/>
          <p:nvPr/>
        </p:nvSpPr>
        <p:spPr>
          <a:xfrm>
            <a:off x="4820186" y="2760610"/>
            <a:ext cx="156754" cy="1741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0" name="אליפסה 29">
            <a:extLst>
              <a:ext uri="{FF2B5EF4-FFF2-40B4-BE49-F238E27FC236}">
                <a16:creationId xmlns:a16="http://schemas.microsoft.com/office/drawing/2014/main" id="{1AF01C53-60EC-4805-9478-116DEB7E9FDB}"/>
              </a:ext>
            </a:extLst>
          </p:cNvPr>
          <p:cNvSpPr/>
          <p:nvPr/>
        </p:nvSpPr>
        <p:spPr>
          <a:xfrm>
            <a:off x="4820186" y="3065410"/>
            <a:ext cx="156754" cy="1741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1" name="אליפסה 30">
            <a:extLst>
              <a:ext uri="{FF2B5EF4-FFF2-40B4-BE49-F238E27FC236}">
                <a16:creationId xmlns:a16="http://schemas.microsoft.com/office/drawing/2014/main" id="{5562DFD8-AEC9-4D81-9AAB-251FBB3B5FBF}"/>
              </a:ext>
            </a:extLst>
          </p:cNvPr>
          <p:cNvSpPr/>
          <p:nvPr/>
        </p:nvSpPr>
        <p:spPr>
          <a:xfrm>
            <a:off x="4820186" y="3370210"/>
            <a:ext cx="156754" cy="1741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2" name="אליפסה 31">
            <a:extLst>
              <a:ext uri="{FF2B5EF4-FFF2-40B4-BE49-F238E27FC236}">
                <a16:creationId xmlns:a16="http://schemas.microsoft.com/office/drawing/2014/main" id="{3EEE68A3-9F69-4FE1-8412-C0C86404F120}"/>
              </a:ext>
            </a:extLst>
          </p:cNvPr>
          <p:cNvSpPr/>
          <p:nvPr/>
        </p:nvSpPr>
        <p:spPr>
          <a:xfrm>
            <a:off x="4820186" y="3675010"/>
            <a:ext cx="156754" cy="1741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3" name="אליפסה 32">
            <a:extLst>
              <a:ext uri="{FF2B5EF4-FFF2-40B4-BE49-F238E27FC236}">
                <a16:creationId xmlns:a16="http://schemas.microsoft.com/office/drawing/2014/main" id="{2106D58D-B188-4C7E-85BD-2EB8C8387EB1}"/>
              </a:ext>
            </a:extLst>
          </p:cNvPr>
          <p:cNvSpPr/>
          <p:nvPr/>
        </p:nvSpPr>
        <p:spPr>
          <a:xfrm>
            <a:off x="4820186" y="4297673"/>
            <a:ext cx="156754" cy="1741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4" name="אליפסה 33">
            <a:extLst>
              <a:ext uri="{FF2B5EF4-FFF2-40B4-BE49-F238E27FC236}">
                <a16:creationId xmlns:a16="http://schemas.microsoft.com/office/drawing/2014/main" id="{8385C44C-B38F-4120-B162-235465C9FDCB}"/>
              </a:ext>
            </a:extLst>
          </p:cNvPr>
          <p:cNvSpPr/>
          <p:nvPr/>
        </p:nvSpPr>
        <p:spPr>
          <a:xfrm>
            <a:off x="4820186" y="3979810"/>
            <a:ext cx="156754" cy="1741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5" name="אליפסה 34">
            <a:extLst>
              <a:ext uri="{FF2B5EF4-FFF2-40B4-BE49-F238E27FC236}">
                <a16:creationId xmlns:a16="http://schemas.microsoft.com/office/drawing/2014/main" id="{D1CF5A60-D27C-413E-A7D9-DFABE62B01C6}"/>
              </a:ext>
            </a:extLst>
          </p:cNvPr>
          <p:cNvSpPr/>
          <p:nvPr/>
        </p:nvSpPr>
        <p:spPr>
          <a:xfrm>
            <a:off x="4820186" y="4998715"/>
            <a:ext cx="156754" cy="1741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6" name="אליפסה 35">
            <a:extLst>
              <a:ext uri="{FF2B5EF4-FFF2-40B4-BE49-F238E27FC236}">
                <a16:creationId xmlns:a16="http://schemas.microsoft.com/office/drawing/2014/main" id="{8406D341-65EF-4D15-AB7A-7FE5FB75E947}"/>
              </a:ext>
            </a:extLst>
          </p:cNvPr>
          <p:cNvSpPr/>
          <p:nvPr/>
        </p:nvSpPr>
        <p:spPr>
          <a:xfrm>
            <a:off x="4820186" y="4650371"/>
            <a:ext cx="156754" cy="1741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7" name="אליפסה 36">
            <a:extLst>
              <a:ext uri="{FF2B5EF4-FFF2-40B4-BE49-F238E27FC236}">
                <a16:creationId xmlns:a16="http://schemas.microsoft.com/office/drawing/2014/main" id="{93534D31-C0B9-4FA1-BDBC-EB7DC6E77455}"/>
              </a:ext>
            </a:extLst>
          </p:cNvPr>
          <p:cNvSpPr/>
          <p:nvPr/>
        </p:nvSpPr>
        <p:spPr>
          <a:xfrm>
            <a:off x="4820186" y="5275210"/>
            <a:ext cx="156754" cy="1741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8" name="אליפסה 37">
            <a:extLst>
              <a:ext uri="{FF2B5EF4-FFF2-40B4-BE49-F238E27FC236}">
                <a16:creationId xmlns:a16="http://schemas.microsoft.com/office/drawing/2014/main" id="{E3848B91-EAEF-48DA-8E75-9B8558BCF30F}"/>
              </a:ext>
            </a:extLst>
          </p:cNvPr>
          <p:cNvSpPr/>
          <p:nvPr/>
        </p:nvSpPr>
        <p:spPr>
          <a:xfrm>
            <a:off x="5577830" y="2120544"/>
            <a:ext cx="156754" cy="1741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9" name="אליפסה 38">
            <a:extLst>
              <a:ext uri="{FF2B5EF4-FFF2-40B4-BE49-F238E27FC236}">
                <a16:creationId xmlns:a16="http://schemas.microsoft.com/office/drawing/2014/main" id="{237ADC81-FB18-4470-AEE8-6E5D10EBB014}"/>
              </a:ext>
            </a:extLst>
          </p:cNvPr>
          <p:cNvSpPr/>
          <p:nvPr/>
        </p:nvSpPr>
        <p:spPr>
          <a:xfrm>
            <a:off x="5577830" y="2447116"/>
            <a:ext cx="156754" cy="1741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0" name="אליפסה 39">
            <a:extLst>
              <a:ext uri="{FF2B5EF4-FFF2-40B4-BE49-F238E27FC236}">
                <a16:creationId xmlns:a16="http://schemas.microsoft.com/office/drawing/2014/main" id="{74F83BC6-A286-41F9-B45C-7FA33CE4A137}"/>
              </a:ext>
            </a:extLst>
          </p:cNvPr>
          <p:cNvSpPr/>
          <p:nvPr/>
        </p:nvSpPr>
        <p:spPr>
          <a:xfrm>
            <a:off x="5577830" y="2751916"/>
            <a:ext cx="156754" cy="1741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1" name="אליפסה 40">
            <a:extLst>
              <a:ext uri="{FF2B5EF4-FFF2-40B4-BE49-F238E27FC236}">
                <a16:creationId xmlns:a16="http://schemas.microsoft.com/office/drawing/2014/main" id="{113A6F0B-7614-4092-B147-5735C486C959}"/>
              </a:ext>
            </a:extLst>
          </p:cNvPr>
          <p:cNvSpPr/>
          <p:nvPr/>
        </p:nvSpPr>
        <p:spPr>
          <a:xfrm>
            <a:off x="5577830" y="3056716"/>
            <a:ext cx="156754" cy="1741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2" name="אליפסה 41">
            <a:extLst>
              <a:ext uri="{FF2B5EF4-FFF2-40B4-BE49-F238E27FC236}">
                <a16:creationId xmlns:a16="http://schemas.microsoft.com/office/drawing/2014/main" id="{49CF4389-9393-4FE9-91C4-BEED00A6FFAC}"/>
              </a:ext>
            </a:extLst>
          </p:cNvPr>
          <p:cNvSpPr/>
          <p:nvPr/>
        </p:nvSpPr>
        <p:spPr>
          <a:xfrm>
            <a:off x="5577830" y="3361516"/>
            <a:ext cx="156754" cy="1741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3" name="אליפסה 42">
            <a:extLst>
              <a:ext uri="{FF2B5EF4-FFF2-40B4-BE49-F238E27FC236}">
                <a16:creationId xmlns:a16="http://schemas.microsoft.com/office/drawing/2014/main" id="{7DDEF2C1-353E-4CEB-BDF4-428E17DF047E}"/>
              </a:ext>
            </a:extLst>
          </p:cNvPr>
          <p:cNvSpPr/>
          <p:nvPr/>
        </p:nvSpPr>
        <p:spPr>
          <a:xfrm>
            <a:off x="5577830" y="3666316"/>
            <a:ext cx="156754" cy="1741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4" name="אליפסה 43">
            <a:extLst>
              <a:ext uri="{FF2B5EF4-FFF2-40B4-BE49-F238E27FC236}">
                <a16:creationId xmlns:a16="http://schemas.microsoft.com/office/drawing/2014/main" id="{73605294-644A-4DF2-B09E-597447484A10}"/>
              </a:ext>
            </a:extLst>
          </p:cNvPr>
          <p:cNvSpPr/>
          <p:nvPr/>
        </p:nvSpPr>
        <p:spPr>
          <a:xfrm>
            <a:off x="5577830" y="4288979"/>
            <a:ext cx="156754" cy="1741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5" name="אליפסה 44">
            <a:extLst>
              <a:ext uri="{FF2B5EF4-FFF2-40B4-BE49-F238E27FC236}">
                <a16:creationId xmlns:a16="http://schemas.microsoft.com/office/drawing/2014/main" id="{A4427D0E-9EFE-4516-B475-289482954AFF}"/>
              </a:ext>
            </a:extLst>
          </p:cNvPr>
          <p:cNvSpPr/>
          <p:nvPr/>
        </p:nvSpPr>
        <p:spPr>
          <a:xfrm>
            <a:off x="5577830" y="3971116"/>
            <a:ext cx="156754" cy="1741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6" name="אליפסה 45">
            <a:extLst>
              <a:ext uri="{FF2B5EF4-FFF2-40B4-BE49-F238E27FC236}">
                <a16:creationId xmlns:a16="http://schemas.microsoft.com/office/drawing/2014/main" id="{57A59C7D-CE2E-4A4D-BE5A-4582FF4DAF17}"/>
              </a:ext>
            </a:extLst>
          </p:cNvPr>
          <p:cNvSpPr/>
          <p:nvPr/>
        </p:nvSpPr>
        <p:spPr>
          <a:xfrm>
            <a:off x="5577830" y="4990021"/>
            <a:ext cx="156754" cy="1741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7" name="אליפסה 46">
            <a:extLst>
              <a:ext uri="{FF2B5EF4-FFF2-40B4-BE49-F238E27FC236}">
                <a16:creationId xmlns:a16="http://schemas.microsoft.com/office/drawing/2014/main" id="{76FC22B9-1BAD-4499-958B-917D0F2303AA}"/>
              </a:ext>
            </a:extLst>
          </p:cNvPr>
          <p:cNvSpPr/>
          <p:nvPr/>
        </p:nvSpPr>
        <p:spPr>
          <a:xfrm>
            <a:off x="5577830" y="4641677"/>
            <a:ext cx="156754" cy="1741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8" name="אליפסה 47">
            <a:extLst>
              <a:ext uri="{FF2B5EF4-FFF2-40B4-BE49-F238E27FC236}">
                <a16:creationId xmlns:a16="http://schemas.microsoft.com/office/drawing/2014/main" id="{0000AB31-A2ED-4505-9AFC-02CA4C38C83A}"/>
              </a:ext>
            </a:extLst>
          </p:cNvPr>
          <p:cNvSpPr/>
          <p:nvPr/>
        </p:nvSpPr>
        <p:spPr>
          <a:xfrm>
            <a:off x="5577830" y="5266516"/>
            <a:ext cx="156754" cy="1741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9" name="אליפסה 48">
            <a:extLst>
              <a:ext uri="{FF2B5EF4-FFF2-40B4-BE49-F238E27FC236}">
                <a16:creationId xmlns:a16="http://schemas.microsoft.com/office/drawing/2014/main" id="{43EF6A8A-2C3F-474B-97E0-5C309375465B}"/>
              </a:ext>
            </a:extLst>
          </p:cNvPr>
          <p:cNvSpPr/>
          <p:nvPr/>
        </p:nvSpPr>
        <p:spPr>
          <a:xfrm>
            <a:off x="5965363" y="2124891"/>
            <a:ext cx="156754" cy="1741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0" name="אליפסה 49">
            <a:extLst>
              <a:ext uri="{FF2B5EF4-FFF2-40B4-BE49-F238E27FC236}">
                <a16:creationId xmlns:a16="http://schemas.microsoft.com/office/drawing/2014/main" id="{AB6C211F-B6B2-4CF8-845D-FAA720F44338}"/>
              </a:ext>
            </a:extLst>
          </p:cNvPr>
          <p:cNvSpPr/>
          <p:nvPr/>
        </p:nvSpPr>
        <p:spPr>
          <a:xfrm>
            <a:off x="5965363" y="2451463"/>
            <a:ext cx="156754" cy="1741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1" name="אליפסה 50">
            <a:extLst>
              <a:ext uri="{FF2B5EF4-FFF2-40B4-BE49-F238E27FC236}">
                <a16:creationId xmlns:a16="http://schemas.microsoft.com/office/drawing/2014/main" id="{F3C0227D-CA10-4B89-9D93-43819DEE0E7D}"/>
              </a:ext>
            </a:extLst>
          </p:cNvPr>
          <p:cNvSpPr/>
          <p:nvPr/>
        </p:nvSpPr>
        <p:spPr>
          <a:xfrm>
            <a:off x="5965363" y="2756263"/>
            <a:ext cx="156754" cy="1741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2" name="אליפסה 51">
            <a:extLst>
              <a:ext uri="{FF2B5EF4-FFF2-40B4-BE49-F238E27FC236}">
                <a16:creationId xmlns:a16="http://schemas.microsoft.com/office/drawing/2014/main" id="{029DA5BF-E1E0-4FA4-A3C6-FD484532B3CE}"/>
              </a:ext>
            </a:extLst>
          </p:cNvPr>
          <p:cNvSpPr/>
          <p:nvPr/>
        </p:nvSpPr>
        <p:spPr>
          <a:xfrm>
            <a:off x="5965363" y="3061063"/>
            <a:ext cx="156754" cy="1741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3" name="אליפסה 52">
            <a:extLst>
              <a:ext uri="{FF2B5EF4-FFF2-40B4-BE49-F238E27FC236}">
                <a16:creationId xmlns:a16="http://schemas.microsoft.com/office/drawing/2014/main" id="{4671A8FD-1613-44F2-A703-B16B2AE8E230}"/>
              </a:ext>
            </a:extLst>
          </p:cNvPr>
          <p:cNvSpPr/>
          <p:nvPr/>
        </p:nvSpPr>
        <p:spPr>
          <a:xfrm>
            <a:off x="5965363" y="3365863"/>
            <a:ext cx="156754" cy="1741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4" name="אליפסה 53">
            <a:extLst>
              <a:ext uri="{FF2B5EF4-FFF2-40B4-BE49-F238E27FC236}">
                <a16:creationId xmlns:a16="http://schemas.microsoft.com/office/drawing/2014/main" id="{FC46BFB5-3014-459A-8CE8-8FA1F34F8256}"/>
              </a:ext>
            </a:extLst>
          </p:cNvPr>
          <p:cNvSpPr/>
          <p:nvPr/>
        </p:nvSpPr>
        <p:spPr>
          <a:xfrm>
            <a:off x="5965363" y="3670663"/>
            <a:ext cx="156754" cy="1741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5" name="אליפסה 54">
            <a:extLst>
              <a:ext uri="{FF2B5EF4-FFF2-40B4-BE49-F238E27FC236}">
                <a16:creationId xmlns:a16="http://schemas.microsoft.com/office/drawing/2014/main" id="{5FF35447-D07B-40A8-8809-27CC82CC3E6E}"/>
              </a:ext>
            </a:extLst>
          </p:cNvPr>
          <p:cNvSpPr/>
          <p:nvPr/>
        </p:nvSpPr>
        <p:spPr>
          <a:xfrm>
            <a:off x="5965363" y="4293326"/>
            <a:ext cx="156754" cy="1741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6" name="אליפסה 55">
            <a:extLst>
              <a:ext uri="{FF2B5EF4-FFF2-40B4-BE49-F238E27FC236}">
                <a16:creationId xmlns:a16="http://schemas.microsoft.com/office/drawing/2014/main" id="{4B39FA71-8EB9-4E6B-A977-FA5D4D508928}"/>
              </a:ext>
            </a:extLst>
          </p:cNvPr>
          <p:cNvSpPr/>
          <p:nvPr/>
        </p:nvSpPr>
        <p:spPr>
          <a:xfrm>
            <a:off x="5965363" y="3975463"/>
            <a:ext cx="156754" cy="1741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7" name="אליפסה 56">
            <a:extLst>
              <a:ext uri="{FF2B5EF4-FFF2-40B4-BE49-F238E27FC236}">
                <a16:creationId xmlns:a16="http://schemas.microsoft.com/office/drawing/2014/main" id="{0A6C18FE-2A46-4C27-AE6B-9109453D832B}"/>
              </a:ext>
            </a:extLst>
          </p:cNvPr>
          <p:cNvSpPr/>
          <p:nvPr/>
        </p:nvSpPr>
        <p:spPr>
          <a:xfrm>
            <a:off x="5965363" y="4994368"/>
            <a:ext cx="156754" cy="1741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8" name="אליפסה 57">
            <a:extLst>
              <a:ext uri="{FF2B5EF4-FFF2-40B4-BE49-F238E27FC236}">
                <a16:creationId xmlns:a16="http://schemas.microsoft.com/office/drawing/2014/main" id="{13187EAB-6580-4108-BC51-42FF62B03442}"/>
              </a:ext>
            </a:extLst>
          </p:cNvPr>
          <p:cNvSpPr/>
          <p:nvPr/>
        </p:nvSpPr>
        <p:spPr>
          <a:xfrm>
            <a:off x="5965363" y="4646024"/>
            <a:ext cx="156754" cy="1741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9" name="אליפסה 58">
            <a:extLst>
              <a:ext uri="{FF2B5EF4-FFF2-40B4-BE49-F238E27FC236}">
                <a16:creationId xmlns:a16="http://schemas.microsoft.com/office/drawing/2014/main" id="{EE8326C2-3F38-40C2-AF97-3D8E7036EE57}"/>
              </a:ext>
            </a:extLst>
          </p:cNvPr>
          <p:cNvSpPr/>
          <p:nvPr/>
        </p:nvSpPr>
        <p:spPr>
          <a:xfrm>
            <a:off x="5965363" y="5270863"/>
            <a:ext cx="156754" cy="1741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0" name="אליפסה 59">
            <a:extLst>
              <a:ext uri="{FF2B5EF4-FFF2-40B4-BE49-F238E27FC236}">
                <a16:creationId xmlns:a16="http://schemas.microsoft.com/office/drawing/2014/main" id="{2C030290-ED72-478D-B426-FF9203EC1F69}"/>
              </a:ext>
            </a:extLst>
          </p:cNvPr>
          <p:cNvSpPr/>
          <p:nvPr/>
        </p:nvSpPr>
        <p:spPr>
          <a:xfrm>
            <a:off x="6313706" y="2124891"/>
            <a:ext cx="156754" cy="1741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1" name="אליפסה 60">
            <a:extLst>
              <a:ext uri="{FF2B5EF4-FFF2-40B4-BE49-F238E27FC236}">
                <a16:creationId xmlns:a16="http://schemas.microsoft.com/office/drawing/2014/main" id="{2F46DFF9-494F-45F3-B23B-DDFF30B3A06E}"/>
              </a:ext>
            </a:extLst>
          </p:cNvPr>
          <p:cNvSpPr/>
          <p:nvPr/>
        </p:nvSpPr>
        <p:spPr>
          <a:xfrm>
            <a:off x="6313706" y="2451463"/>
            <a:ext cx="156754" cy="1741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2" name="אליפסה 61">
            <a:extLst>
              <a:ext uri="{FF2B5EF4-FFF2-40B4-BE49-F238E27FC236}">
                <a16:creationId xmlns:a16="http://schemas.microsoft.com/office/drawing/2014/main" id="{00FF5B0E-0B54-4832-AED1-385B085F6228}"/>
              </a:ext>
            </a:extLst>
          </p:cNvPr>
          <p:cNvSpPr/>
          <p:nvPr/>
        </p:nvSpPr>
        <p:spPr>
          <a:xfrm>
            <a:off x="6313706" y="2756263"/>
            <a:ext cx="156754" cy="1741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3" name="אליפסה 62">
            <a:extLst>
              <a:ext uri="{FF2B5EF4-FFF2-40B4-BE49-F238E27FC236}">
                <a16:creationId xmlns:a16="http://schemas.microsoft.com/office/drawing/2014/main" id="{8A30F950-7700-46A9-AB82-CF558043AA24}"/>
              </a:ext>
            </a:extLst>
          </p:cNvPr>
          <p:cNvSpPr/>
          <p:nvPr/>
        </p:nvSpPr>
        <p:spPr>
          <a:xfrm>
            <a:off x="6313706" y="3061063"/>
            <a:ext cx="156754" cy="1741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4" name="אליפסה 63">
            <a:extLst>
              <a:ext uri="{FF2B5EF4-FFF2-40B4-BE49-F238E27FC236}">
                <a16:creationId xmlns:a16="http://schemas.microsoft.com/office/drawing/2014/main" id="{26838A7A-5E44-4DD4-86D1-27C266B0D5AA}"/>
              </a:ext>
            </a:extLst>
          </p:cNvPr>
          <p:cNvSpPr/>
          <p:nvPr/>
        </p:nvSpPr>
        <p:spPr>
          <a:xfrm>
            <a:off x="6313706" y="3365863"/>
            <a:ext cx="156754" cy="1741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5" name="אליפסה 64">
            <a:extLst>
              <a:ext uri="{FF2B5EF4-FFF2-40B4-BE49-F238E27FC236}">
                <a16:creationId xmlns:a16="http://schemas.microsoft.com/office/drawing/2014/main" id="{7D7523E8-EB82-43D1-A921-8BDC513FF403}"/>
              </a:ext>
            </a:extLst>
          </p:cNvPr>
          <p:cNvSpPr/>
          <p:nvPr/>
        </p:nvSpPr>
        <p:spPr>
          <a:xfrm>
            <a:off x="6313706" y="3670663"/>
            <a:ext cx="156754" cy="1741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6" name="אליפסה 65">
            <a:extLst>
              <a:ext uri="{FF2B5EF4-FFF2-40B4-BE49-F238E27FC236}">
                <a16:creationId xmlns:a16="http://schemas.microsoft.com/office/drawing/2014/main" id="{12BE317F-0B4C-45B8-A4A3-16C881512149}"/>
              </a:ext>
            </a:extLst>
          </p:cNvPr>
          <p:cNvSpPr/>
          <p:nvPr/>
        </p:nvSpPr>
        <p:spPr>
          <a:xfrm>
            <a:off x="6313706" y="4293326"/>
            <a:ext cx="156754" cy="1741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7" name="אליפסה 66">
            <a:extLst>
              <a:ext uri="{FF2B5EF4-FFF2-40B4-BE49-F238E27FC236}">
                <a16:creationId xmlns:a16="http://schemas.microsoft.com/office/drawing/2014/main" id="{0A0D29E3-B14F-445A-A1C5-AD83BAF9CB1B}"/>
              </a:ext>
            </a:extLst>
          </p:cNvPr>
          <p:cNvSpPr/>
          <p:nvPr/>
        </p:nvSpPr>
        <p:spPr>
          <a:xfrm>
            <a:off x="6313706" y="3975463"/>
            <a:ext cx="156754" cy="1741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8" name="אליפסה 67">
            <a:extLst>
              <a:ext uri="{FF2B5EF4-FFF2-40B4-BE49-F238E27FC236}">
                <a16:creationId xmlns:a16="http://schemas.microsoft.com/office/drawing/2014/main" id="{D40333FE-55D8-44CA-B23E-2EC4B8351BBC}"/>
              </a:ext>
            </a:extLst>
          </p:cNvPr>
          <p:cNvSpPr/>
          <p:nvPr/>
        </p:nvSpPr>
        <p:spPr>
          <a:xfrm>
            <a:off x="6313706" y="4994368"/>
            <a:ext cx="156754" cy="1741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9" name="אליפסה 68">
            <a:extLst>
              <a:ext uri="{FF2B5EF4-FFF2-40B4-BE49-F238E27FC236}">
                <a16:creationId xmlns:a16="http://schemas.microsoft.com/office/drawing/2014/main" id="{DD87ED92-1957-4869-BD45-76FA5283D2B1}"/>
              </a:ext>
            </a:extLst>
          </p:cNvPr>
          <p:cNvSpPr/>
          <p:nvPr/>
        </p:nvSpPr>
        <p:spPr>
          <a:xfrm>
            <a:off x="6313706" y="4646024"/>
            <a:ext cx="156754" cy="1741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0" name="אליפסה 69">
            <a:extLst>
              <a:ext uri="{FF2B5EF4-FFF2-40B4-BE49-F238E27FC236}">
                <a16:creationId xmlns:a16="http://schemas.microsoft.com/office/drawing/2014/main" id="{E214195C-AF03-4EA8-9CAC-9D78ED815AD1}"/>
              </a:ext>
            </a:extLst>
          </p:cNvPr>
          <p:cNvSpPr/>
          <p:nvPr/>
        </p:nvSpPr>
        <p:spPr>
          <a:xfrm>
            <a:off x="6313706" y="5270863"/>
            <a:ext cx="156754" cy="1741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1" name="אליפסה 70">
            <a:extLst>
              <a:ext uri="{FF2B5EF4-FFF2-40B4-BE49-F238E27FC236}">
                <a16:creationId xmlns:a16="http://schemas.microsoft.com/office/drawing/2014/main" id="{18A10432-3E9F-4F3B-8FA9-75A1FA46E450}"/>
              </a:ext>
            </a:extLst>
          </p:cNvPr>
          <p:cNvSpPr/>
          <p:nvPr/>
        </p:nvSpPr>
        <p:spPr>
          <a:xfrm>
            <a:off x="6995153" y="2124891"/>
            <a:ext cx="156754" cy="1741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2" name="אליפסה 71">
            <a:extLst>
              <a:ext uri="{FF2B5EF4-FFF2-40B4-BE49-F238E27FC236}">
                <a16:creationId xmlns:a16="http://schemas.microsoft.com/office/drawing/2014/main" id="{065CD52B-A820-453A-8E16-16512266C246}"/>
              </a:ext>
            </a:extLst>
          </p:cNvPr>
          <p:cNvSpPr/>
          <p:nvPr/>
        </p:nvSpPr>
        <p:spPr>
          <a:xfrm>
            <a:off x="6995153" y="2451463"/>
            <a:ext cx="156754" cy="1741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3" name="אליפסה 72">
            <a:extLst>
              <a:ext uri="{FF2B5EF4-FFF2-40B4-BE49-F238E27FC236}">
                <a16:creationId xmlns:a16="http://schemas.microsoft.com/office/drawing/2014/main" id="{ED2D7086-8DAF-4E8D-A1FE-C61721A6A619}"/>
              </a:ext>
            </a:extLst>
          </p:cNvPr>
          <p:cNvSpPr/>
          <p:nvPr/>
        </p:nvSpPr>
        <p:spPr>
          <a:xfrm>
            <a:off x="6995153" y="2756263"/>
            <a:ext cx="156754" cy="1741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4" name="אליפסה 73">
            <a:extLst>
              <a:ext uri="{FF2B5EF4-FFF2-40B4-BE49-F238E27FC236}">
                <a16:creationId xmlns:a16="http://schemas.microsoft.com/office/drawing/2014/main" id="{AEA388C6-5A23-4F65-B28E-FE38A944C8CE}"/>
              </a:ext>
            </a:extLst>
          </p:cNvPr>
          <p:cNvSpPr/>
          <p:nvPr/>
        </p:nvSpPr>
        <p:spPr>
          <a:xfrm>
            <a:off x="6995153" y="3061063"/>
            <a:ext cx="156754" cy="1741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5" name="אליפסה 74">
            <a:extLst>
              <a:ext uri="{FF2B5EF4-FFF2-40B4-BE49-F238E27FC236}">
                <a16:creationId xmlns:a16="http://schemas.microsoft.com/office/drawing/2014/main" id="{0F5F9BFC-892C-4666-A39B-0A9B8C390532}"/>
              </a:ext>
            </a:extLst>
          </p:cNvPr>
          <p:cNvSpPr/>
          <p:nvPr/>
        </p:nvSpPr>
        <p:spPr>
          <a:xfrm>
            <a:off x="6995153" y="3365863"/>
            <a:ext cx="156754" cy="1741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6" name="אליפסה 75">
            <a:extLst>
              <a:ext uri="{FF2B5EF4-FFF2-40B4-BE49-F238E27FC236}">
                <a16:creationId xmlns:a16="http://schemas.microsoft.com/office/drawing/2014/main" id="{154604D0-C720-46C2-B7B8-00E2DCCDC14F}"/>
              </a:ext>
            </a:extLst>
          </p:cNvPr>
          <p:cNvSpPr/>
          <p:nvPr/>
        </p:nvSpPr>
        <p:spPr>
          <a:xfrm>
            <a:off x="6995153" y="3670663"/>
            <a:ext cx="156754" cy="1741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7" name="אליפסה 76">
            <a:extLst>
              <a:ext uri="{FF2B5EF4-FFF2-40B4-BE49-F238E27FC236}">
                <a16:creationId xmlns:a16="http://schemas.microsoft.com/office/drawing/2014/main" id="{16A02F71-2A27-49FC-8818-FC3C4AA4D577}"/>
              </a:ext>
            </a:extLst>
          </p:cNvPr>
          <p:cNvSpPr/>
          <p:nvPr/>
        </p:nvSpPr>
        <p:spPr>
          <a:xfrm>
            <a:off x="6995153" y="4293326"/>
            <a:ext cx="156754" cy="1741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8" name="אליפסה 77">
            <a:extLst>
              <a:ext uri="{FF2B5EF4-FFF2-40B4-BE49-F238E27FC236}">
                <a16:creationId xmlns:a16="http://schemas.microsoft.com/office/drawing/2014/main" id="{A56EF341-8EB6-4013-BB26-B1BDE151EFD1}"/>
              </a:ext>
            </a:extLst>
          </p:cNvPr>
          <p:cNvSpPr/>
          <p:nvPr/>
        </p:nvSpPr>
        <p:spPr>
          <a:xfrm>
            <a:off x="6995153" y="3975463"/>
            <a:ext cx="156754" cy="1741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9" name="אליפסה 78">
            <a:extLst>
              <a:ext uri="{FF2B5EF4-FFF2-40B4-BE49-F238E27FC236}">
                <a16:creationId xmlns:a16="http://schemas.microsoft.com/office/drawing/2014/main" id="{FE190874-404A-4DB7-A112-A952F20A744B}"/>
              </a:ext>
            </a:extLst>
          </p:cNvPr>
          <p:cNvSpPr/>
          <p:nvPr/>
        </p:nvSpPr>
        <p:spPr>
          <a:xfrm>
            <a:off x="6995153" y="4994368"/>
            <a:ext cx="156754" cy="1741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0" name="אליפסה 79">
            <a:extLst>
              <a:ext uri="{FF2B5EF4-FFF2-40B4-BE49-F238E27FC236}">
                <a16:creationId xmlns:a16="http://schemas.microsoft.com/office/drawing/2014/main" id="{6307B124-5A09-4C22-AFD3-B7A55BFF344A}"/>
              </a:ext>
            </a:extLst>
          </p:cNvPr>
          <p:cNvSpPr/>
          <p:nvPr/>
        </p:nvSpPr>
        <p:spPr>
          <a:xfrm>
            <a:off x="6995153" y="4646024"/>
            <a:ext cx="156754" cy="1741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1" name="אליפסה 80">
            <a:extLst>
              <a:ext uri="{FF2B5EF4-FFF2-40B4-BE49-F238E27FC236}">
                <a16:creationId xmlns:a16="http://schemas.microsoft.com/office/drawing/2014/main" id="{F5A9C8D2-8579-4D8B-BD50-D90E9BA06CF7}"/>
              </a:ext>
            </a:extLst>
          </p:cNvPr>
          <p:cNvSpPr/>
          <p:nvPr/>
        </p:nvSpPr>
        <p:spPr>
          <a:xfrm>
            <a:off x="6995153" y="5270863"/>
            <a:ext cx="156754" cy="1741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2" name="אליפסה 81">
            <a:extLst>
              <a:ext uri="{FF2B5EF4-FFF2-40B4-BE49-F238E27FC236}">
                <a16:creationId xmlns:a16="http://schemas.microsoft.com/office/drawing/2014/main" id="{5BB0078C-4739-44C9-8049-DA413F23EF4C}"/>
              </a:ext>
            </a:extLst>
          </p:cNvPr>
          <p:cNvSpPr/>
          <p:nvPr/>
        </p:nvSpPr>
        <p:spPr>
          <a:xfrm>
            <a:off x="7382686" y="2129238"/>
            <a:ext cx="156754" cy="1741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3" name="אליפסה 82">
            <a:extLst>
              <a:ext uri="{FF2B5EF4-FFF2-40B4-BE49-F238E27FC236}">
                <a16:creationId xmlns:a16="http://schemas.microsoft.com/office/drawing/2014/main" id="{8243BF5B-3033-4196-9C3A-347F715EB733}"/>
              </a:ext>
            </a:extLst>
          </p:cNvPr>
          <p:cNvSpPr/>
          <p:nvPr/>
        </p:nvSpPr>
        <p:spPr>
          <a:xfrm>
            <a:off x="7382686" y="2455810"/>
            <a:ext cx="156754" cy="1741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4" name="אליפסה 83">
            <a:extLst>
              <a:ext uri="{FF2B5EF4-FFF2-40B4-BE49-F238E27FC236}">
                <a16:creationId xmlns:a16="http://schemas.microsoft.com/office/drawing/2014/main" id="{764B3E3C-904C-4E01-B59B-5A60E75B08C8}"/>
              </a:ext>
            </a:extLst>
          </p:cNvPr>
          <p:cNvSpPr/>
          <p:nvPr/>
        </p:nvSpPr>
        <p:spPr>
          <a:xfrm>
            <a:off x="7382686" y="2760610"/>
            <a:ext cx="156754" cy="1741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5" name="אליפסה 84">
            <a:extLst>
              <a:ext uri="{FF2B5EF4-FFF2-40B4-BE49-F238E27FC236}">
                <a16:creationId xmlns:a16="http://schemas.microsoft.com/office/drawing/2014/main" id="{C9928350-56A7-43C8-AE85-9DC368B9ECDA}"/>
              </a:ext>
            </a:extLst>
          </p:cNvPr>
          <p:cNvSpPr/>
          <p:nvPr/>
        </p:nvSpPr>
        <p:spPr>
          <a:xfrm>
            <a:off x="7382686" y="3065410"/>
            <a:ext cx="156754" cy="1741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6" name="אליפסה 85">
            <a:extLst>
              <a:ext uri="{FF2B5EF4-FFF2-40B4-BE49-F238E27FC236}">
                <a16:creationId xmlns:a16="http://schemas.microsoft.com/office/drawing/2014/main" id="{71BDDFD6-1CC1-43BB-9601-A9526B74912F}"/>
              </a:ext>
            </a:extLst>
          </p:cNvPr>
          <p:cNvSpPr/>
          <p:nvPr/>
        </p:nvSpPr>
        <p:spPr>
          <a:xfrm>
            <a:off x="7382686" y="3370210"/>
            <a:ext cx="156754" cy="1741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7" name="אליפסה 86">
            <a:extLst>
              <a:ext uri="{FF2B5EF4-FFF2-40B4-BE49-F238E27FC236}">
                <a16:creationId xmlns:a16="http://schemas.microsoft.com/office/drawing/2014/main" id="{37B9A2AE-700C-46A6-8002-4289C88DC8A5}"/>
              </a:ext>
            </a:extLst>
          </p:cNvPr>
          <p:cNvSpPr/>
          <p:nvPr/>
        </p:nvSpPr>
        <p:spPr>
          <a:xfrm>
            <a:off x="7382686" y="3675010"/>
            <a:ext cx="156754" cy="1741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8" name="אליפסה 87">
            <a:extLst>
              <a:ext uri="{FF2B5EF4-FFF2-40B4-BE49-F238E27FC236}">
                <a16:creationId xmlns:a16="http://schemas.microsoft.com/office/drawing/2014/main" id="{03C32CBC-A32F-4F33-A98F-D57552B495ED}"/>
              </a:ext>
            </a:extLst>
          </p:cNvPr>
          <p:cNvSpPr/>
          <p:nvPr/>
        </p:nvSpPr>
        <p:spPr>
          <a:xfrm>
            <a:off x="7382686" y="4297673"/>
            <a:ext cx="156754" cy="1741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9" name="אליפסה 88">
            <a:extLst>
              <a:ext uri="{FF2B5EF4-FFF2-40B4-BE49-F238E27FC236}">
                <a16:creationId xmlns:a16="http://schemas.microsoft.com/office/drawing/2014/main" id="{08A76711-C6DD-4921-8C3C-9BB3CB4CFAB7}"/>
              </a:ext>
            </a:extLst>
          </p:cNvPr>
          <p:cNvSpPr/>
          <p:nvPr/>
        </p:nvSpPr>
        <p:spPr>
          <a:xfrm>
            <a:off x="7382686" y="3979810"/>
            <a:ext cx="156754" cy="1741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0" name="אליפסה 89">
            <a:extLst>
              <a:ext uri="{FF2B5EF4-FFF2-40B4-BE49-F238E27FC236}">
                <a16:creationId xmlns:a16="http://schemas.microsoft.com/office/drawing/2014/main" id="{A697D7F3-789E-493C-B812-440D4483FDA6}"/>
              </a:ext>
            </a:extLst>
          </p:cNvPr>
          <p:cNvSpPr/>
          <p:nvPr/>
        </p:nvSpPr>
        <p:spPr>
          <a:xfrm>
            <a:off x="7382686" y="4998715"/>
            <a:ext cx="156754" cy="1741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1" name="אליפסה 90">
            <a:extLst>
              <a:ext uri="{FF2B5EF4-FFF2-40B4-BE49-F238E27FC236}">
                <a16:creationId xmlns:a16="http://schemas.microsoft.com/office/drawing/2014/main" id="{B7967828-6AF5-4718-AB34-EF0BA2224BF3}"/>
              </a:ext>
            </a:extLst>
          </p:cNvPr>
          <p:cNvSpPr/>
          <p:nvPr/>
        </p:nvSpPr>
        <p:spPr>
          <a:xfrm>
            <a:off x="7382686" y="4650371"/>
            <a:ext cx="156754" cy="1741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2" name="אליפסה 91">
            <a:extLst>
              <a:ext uri="{FF2B5EF4-FFF2-40B4-BE49-F238E27FC236}">
                <a16:creationId xmlns:a16="http://schemas.microsoft.com/office/drawing/2014/main" id="{2529D433-78A0-47A0-B081-25278F4ACAE2}"/>
              </a:ext>
            </a:extLst>
          </p:cNvPr>
          <p:cNvSpPr/>
          <p:nvPr/>
        </p:nvSpPr>
        <p:spPr>
          <a:xfrm>
            <a:off x="7382686" y="5275210"/>
            <a:ext cx="156754" cy="1741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3" name="אליפסה 92">
            <a:extLst>
              <a:ext uri="{FF2B5EF4-FFF2-40B4-BE49-F238E27FC236}">
                <a16:creationId xmlns:a16="http://schemas.microsoft.com/office/drawing/2014/main" id="{6B5ADFE8-DFEB-4F06-9C53-7B5E327EE8D5}"/>
              </a:ext>
            </a:extLst>
          </p:cNvPr>
          <p:cNvSpPr/>
          <p:nvPr/>
        </p:nvSpPr>
        <p:spPr>
          <a:xfrm>
            <a:off x="7731029" y="2129238"/>
            <a:ext cx="156754" cy="1741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4" name="אליפסה 93">
            <a:extLst>
              <a:ext uri="{FF2B5EF4-FFF2-40B4-BE49-F238E27FC236}">
                <a16:creationId xmlns:a16="http://schemas.microsoft.com/office/drawing/2014/main" id="{19FB8695-F32B-4F1C-B467-CA4AB54F1F90}"/>
              </a:ext>
            </a:extLst>
          </p:cNvPr>
          <p:cNvSpPr/>
          <p:nvPr/>
        </p:nvSpPr>
        <p:spPr>
          <a:xfrm>
            <a:off x="7731029" y="2455810"/>
            <a:ext cx="156754" cy="1741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5" name="אליפסה 94">
            <a:extLst>
              <a:ext uri="{FF2B5EF4-FFF2-40B4-BE49-F238E27FC236}">
                <a16:creationId xmlns:a16="http://schemas.microsoft.com/office/drawing/2014/main" id="{880F1743-0D20-4DAD-9674-D4FFFC29AB41}"/>
              </a:ext>
            </a:extLst>
          </p:cNvPr>
          <p:cNvSpPr/>
          <p:nvPr/>
        </p:nvSpPr>
        <p:spPr>
          <a:xfrm>
            <a:off x="7731029" y="2760610"/>
            <a:ext cx="156754" cy="1741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6" name="אליפסה 95">
            <a:extLst>
              <a:ext uri="{FF2B5EF4-FFF2-40B4-BE49-F238E27FC236}">
                <a16:creationId xmlns:a16="http://schemas.microsoft.com/office/drawing/2014/main" id="{ED52FD02-86D2-4E57-A30B-065DB81B3F44}"/>
              </a:ext>
            </a:extLst>
          </p:cNvPr>
          <p:cNvSpPr/>
          <p:nvPr/>
        </p:nvSpPr>
        <p:spPr>
          <a:xfrm>
            <a:off x="7731029" y="3065410"/>
            <a:ext cx="156754" cy="1741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7" name="אליפסה 96">
            <a:extLst>
              <a:ext uri="{FF2B5EF4-FFF2-40B4-BE49-F238E27FC236}">
                <a16:creationId xmlns:a16="http://schemas.microsoft.com/office/drawing/2014/main" id="{45C8DCDF-E788-4885-A0A6-B8441BF1B747}"/>
              </a:ext>
            </a:extLst>
          </p:cNvPr>
          <p:cNvSpPr/>
          <p:nvPr/>
        </p:nvSpPr>
        <p:spPr>
          <a:xfrm>
            <a:off x="7731029" y="3370210"/>
            <a:ext cx="156754" cy="1741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8" name="אליפסה 97">
            <a:extLst>
              <a:ext uri="{FF2B5EF4-FFF2-40B4-BE49-F238E27FC236}">
                <a16:creationId xmlns:a16="http://schemas.microsoft.com/office/drawing/2014/main" id="{EBD5AA05-5AF6-4569-8208-C63A30C16955}"/>
              </a:ext>
            </a:extLst>
          </p:cNvPr>
          <p:cNvSpPr/>
          <p:nvPr/>
        </p:nvSpPr>
        <p:spPr>
          <a:xfrm>
            <a:off x="7731029" y="3675010"/>
            <a:ext cx="156754" cy="1741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9" name="אליפסה 98">
            <a:extLst>
              <a:ext uri="{FF2B5EF4-FFF2-40B4-BE49-F238E27FC236}">
                <a16:creationId xmlns:a16="http://schemas.microsoft.com/office/drawing/2014/main" id="{A9F1B15F-809E-4700-9835-F28841263DCD}"/>
              </a:ext>
            </a:extLst>
          </p:cNvPr>
          <p:cNvSpPr/>
          <p:nvPr/>
        </p:nvSpPr>
        <p:spPr>
          <a:xfrm>
            <a:off x="7731029" y="4297673"/>
            <a:ext cx="156754" cy="1741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0" name="אליפסה 99">
            <a:extLst>
              <a:ext uri="{FF2B5EF4-FFF2-40B4-BE49-F238E27FC236}">
                <a16:creationId xmlns:a16="http://schemas.microsoft.com/office/drawing/2014/main" id="{5E9E7CB0-5186-4495-BC69-82DE9277F2C3}"/>
              </a:ext>
            </a:extLst>
          </p:cNvPr>
          <p:cNvSpPr/>
          <p:nvPr/>
        </p:nvSpPr>
        <p:spPr>
          <a:xfrm>
            <a:off x="7731029" y="3979810"/>
            <a:ext cx="156754" cy="1741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1" name="אליפסה 100">
            <a:extLst>
              <a:ext uri="{FF2B5EF4-FFF2-40B4-BE49-F238E27FC236}">
                <a16:creationId xmlns:a16="http://schemas.microsoft.com/office/drawing/2014/main" id="{64629FE1-A2D1-47B4-8B59-34A36A5BA36D}"/>
              </a:ext>
            </a:extLst>
          </p:cNvPr>
          <p:cNvSpPr/>
          <p:nvPr/>
        </p:nvSpPr>
        <p:spPr>
          <a:xfrm>
            <a:off x="7731029" y="4998715"/>
            <a:ext cx="156754" cy="1741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2" name="אליפסה 101">
            <a:extLst>
              <a:ext uri="{FF2B5EF4-FFF2-40B4-BE49-F238E27FC236}">
                <a16:creationId xmlns:a16="http://schemas.microsoft.com/office/drawing/2014/main" id="{A609CDE6-9CE8-49AC-99D3-588E916F5463}"/>
              </a:ext>
            </a:extLst>
          </p:cNvPr>
          <p:cNvSpPr/>
          <p:nvPr/>
        </p:nvSpPr>
        <p:spPr>
          <a:xfrm>
            <a:off x="7731029" y="4650371"/>
            <a:ext cx="156754" cy="1741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3" name="אליפסה 102">
            <a:extLst>
              <a:ext uri="{FF2B5EF4-FFF2-40B4-BE49-F238E27FC236}">
                <a16:creationId xmlns:a16="http://schemas.microsoft.com/office/drawing/2014/main" id="{B7DC5A3A-4E52-46D0-B6DD-0535D30B73E2}"/>
              </a:ext>
            </a:extLst>
          </p:cNvPr>
          <p:cNvSpPr/>
          <p:nvPr/>
        </p:nvSpPr>
        <p:spPr>
          <a:xfrm>
            <a:off x="7731029" y="5275210"/>
            <a:ext cx="156754" cy="1741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4" name="אליפסה 103">
            <a:extLst>
              <a:ext uri="{FF2B5EF4-FFF2-40B4-BE49-F238E27FC236}">
                <a16:creationId xmlns:a16="http://schemas.microsoft.com/office/drawing/2014/main" id="{C0A0717B-CDDF-4955-B733-00C896999572}"/>
              </a:ext>
            </a:extLst>
          </p:cNvPr>
          <p:cNvSpPr/>
          <p:nvPr/>
        </p:nvSpPr>
        <p:spPr>
          <a:xfrm>
            <a:off x="8372198" y="2116197"/>
            <a:ext cx="156754" cy="1741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5" name="אליפסה 104">
            <a:extLst>
              <a:ext uri="{FF2B5EF4-FFF2-40B4-BE49-F238E27FC236}">
                <a16:creationId xmlns:a16="http://schemas.microsoft.com/office/drawing/2014/main" id="{33C7F0FE-E150-45D2-9F4B-72E628156309}"/>
              </a:ext>
            </a:extLst>
          </p:cNvPr>
          <p:cNvSpPr/>
          <p:nvPr/>
        </p:nvSpPr>
        <p:spPr>
          <a:xfrm>
            <a:off x="8372198" y="2442769"/>
            <a:ext cx="156754" cy="1741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6" name="אליפסה 105">
            <a:extLst>
              <a:ext uri="{FF2B5EF4-FFF2-40B4-BE49-F238E27FC236}">
                <a16:creationId xmlns:a16="http://schemas.microsoft.com/office/drawing/2014/main" id="{1A7F9FBD-CBCA-48EB-929F-84B568148EF8}"/>
              </a:ext>
            </a:extLst>
          </p:cNvPr>
          <p:cNvSpPr/>
          <p:nvPr/>
        </p:nvSpPr>
        <p:spPr>
          <a:xfrm>
            <a:off x="8372198" y="2747569"/>
            <a:ext cx="156754" cy="1741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7" name="אליפסה 106">
            <a:extLst>
              <a:ext uri="{FF2B5EF4-FFF2-40B4-BE49-F238E27FC236}">
                <a16:creationId xmlns:a16="http://schemas.microsoft.com/office/drawing/2014/main" id="{AFC4FDB2-68E4-42A6-9A29-EBBB0400257A}"/>
              </a:ext>
            </a:extLst>
          </p:cNvPr>
          <p:cNvSpPr/>
          <p:nvPr/>
        </p:nvSpPr>
        <p:spPr>
          <a:xfrm>
            <a:off x="8372198" y="3052369"/>
            <a:ext cx="156754" cy="1741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8" name="אליפסה 107">
            <a:extLst>
              <a:ext uri="{FF2B5EF4-FFF2-40B4-BE49-F238E27FC236}">
                <a16:creationId xmlns:a16="http://schemas.microsoft.com/office/drawing/2014/main" id="{3F3E5696-A8DC-4BA7-B38F-8660F6C68294}"/>
              </a:ext>
            </a:extLst>
          </p:cNvPr>
          <p:cNvSpPr/>
          <p:nvPr/>
        </p:nvSpPr>
        <p:spPr>
          <a:xfrm>
            <a:off x="8372198" y="3357169"/>
            <a:ext cx="156754" cy="1741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9" name="אליפסה 108">
            <a:extLst>
              <a:ext uri="{FF2B5EF4-FFF2-40B4-BE49-F238E27FC236}">
                <a16:creationId xmlns:a16="http://schemas.microsoft.com/office/drawing/2014/main" id="{E42C2EE3-9050-43AE-9FFA-6B8CD9232C1C}"/>
              </a:ext>
            </a:extLst>
          </p:cNvPr>
          <p:cNvSpPr/>
          <p:nvPr/>
        </p:nvSpPr>
        <p:spPr>
          <a:xfrm>
            <a:off x="8372198" y="3661969"/>
            <a:ext cx="156754" cy="1741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0" name="אליפסה 109">
            <a:extLst>
              <a:ext uri="{FF2B5EF4-FFF2-40B4-BE49-F238E27FC236}">
                <a16:creationId xmlns:a16="http://schemas.microsoft.com/office/drawing/2014/main" id="{6892CFEF-B279-469A-820E-C2162529C383}"/>
              </a:ext>
            </a:extLst>
          </p:cNvPr>
          <p:cNvSpPr/>
          <p:nvPr/>
        </p:nvSpPr>
        <p:spPr>
          <a:xfrm>
            <a:off x="8372198" y="4284632"/>
            <a:ext cx="156754" cy="1741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1" name="אליפסה 110">
            <a:extLst>
              <a:ext uri="{FF2B5EF4-FFF2-40B4-BE49-F238E27FC236}">
                <a16:creationId xmlns:a16="http://schemas.microsoft.com/office/drawing/2014/main" id="{DF38C8C1-30F3-4735-A48B-618BA0480A40}"/>
              </a:ext>
            </a:extLst>
          </p:cNvPr>
          <p:cNvSpPr/>
          <p:nvPr/>
        </p:nvSpPr>
        <p:spPr>
          <a:xfrm>
            <a:off x="8372198" y="3966769"/>
            <a:ext cx="156754" cy="1741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2" name="אליפסה 111">
            <a:extLst>
              <a:ext uri="{FF2B5EF4-FFF2-40B4-BE49-F238E27FC236}">
                <a16:creationId xmlns:a16="http://schemas.microsoft.com/office/drawing/2014/main" id="{2F7951DD-A7FD-4396-832F-A3DD35674989}"/>
              </a:ext>
            </a:extLst>
          </p:cNvPr>
          <p:cNvSpPr/>
          <p:nvPr/>
        </p:nvSpPr>
        <p:spPr>
          <a:xfrm>
            <a:off x="8372198" y="4985674"/>
            <a:ext cx="156754" cy="1741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3" name="אליפסה 112">
            <a:extLst>
              <a:ext uri="{FF2B5EF4-FFF2-40B4-BE49-F238E27FC236}">
                <a16:creationId xmlns:a16="http://schemas.microsoft.com/office/drawing/2014/main" id="{FA74EB1F-8F49-4DA0-8447-370B2F1A9F54}"/>
              </a:ext>
            </a:extLst>
          </p:cNvPr>
          <p:cNvSpPr/>
          <p:nvPr/>
        </p:nvSpPr>
        <p:spPr>
          <a:xfrm>
            <a:off x="8372198" y="4637330"/>
            <a:ext cx="156754" cy="1741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4" name="אליפסה 113">
            <a:extLst>
              <a:ext uri="{FF2B5EF4-FFF2-40B4-BE49-F238E27FC236}">
                <a16:creationId xmlns:a16="http://schemas.microsoft.com/office/drawing/2014/main" id="{D7B079B9-98FB-457B-9929-AC1DDF5BC9B0}"/>
              </a:ext>
            </a:extLst>
          </p:cNvPr>
          <p:cNvSpPr/>
          <p:nvPr/>
        </p:nvSpPr>
        <p:spPr>
          <a:xfrm>
            <a:off x="8372198" y="5262169"/>
            <a:ext cx="156754" cy="1741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5" name="אליפסה 114">
            <a:extLst>
              <a:ext uri="{FF2B5EF4-FFF2-40B4-BE49-F238E27FC236}">
                <a16:creationId xmlns:a16="http://schemas.microsoft.com/office/drawing/2014/main" id="{A97BFC93-8ED3-46CA-B7C2-D9F6B28C2951}"/>
              </a:ext>
            </a:extLst>
          </p:cNvPr>
          <p:cNvSpPr/>
          <p:nvPr/>
        </p:nvSpPr>
        <p:spPr>
          <a:xfrm>
            <a:off x="8759731" y="2120544"/>
            <a:ext cx="156754" cy="1741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6" name="אליפסה 115">
            <a:extLst>
              <a:ext uri="{FF2B5EF4-FFF2-40B4-BE49-F238E27FC236}">
                <a16:creationId xmlns:a16="http://schemas.microsoft.com/office/drawing/2014/main" id="{B9E29E79-9341-486E-A670-DFB89048AA64}"/>
              </a:ext>
            </a:extLst>
          </p:cNvPr>
          <p:cNvSpPr/>
          <p:nvPr/>
        </p:nvSpPr>
        <p:spPr>
          <a:xfrm>
            <a:off x="8759731" y="2447116"/>
            <a:ext cx="156754" cy="1741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7" name="אליפסה 116">
            <a:extLst>
              <a:ext uri="{FF2B5EF4-FFF2-40B4-BE49-F238E27FC236}">
                <a16:creationId xmlns:a16="http://schemas.microsoft.com/office/drawing/2014/main" id="{DCB4ECD7-7E4E-41F5-9383-98AEC17AD067}"/>
              </a:ext>
            </a:extLst>
          </p:cNvPr>
          <p:cNvSpPr/>
          <p:nvPr/>
        </p:nvSpPr>
        <p:spPr>
          <a:xfrm>
            <a:off x="8759731" y="2751916"/>
            <a:ext cx="156754" cy="1741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8" name="אליפסה 117">
            <a:extLst>
              <a:ext uri="{FF2B5EF4-FFF2-40B4-BE49-F238E27FC236}">
                <a16:creationId xmlns:a16="http://schemas.microsoft.com/office/drawing/2014/main" id="{AE6290D8-EABA-4A3B-91EC-A0400B11CFC2}"/>
              </a:ext>
            </a:extLst>
          </p:cNvPr>
          <p:cNvSpPr/>
          <p:nvPr/>
        </p:nvSpPr>
        <p:spPr>
          <a:xfrm>
            <a:off x="8759731" y="3056716"/>
            <a:ext cx="156754" cy="1741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9" name="אליפסה 118">
            <a:extLst>
              <a:ext uri="{FF2B5EF4-FFF2-40B4-BE49-F238E27FC236}">
                <a16:creationId xmlns:a16="http://schemas.microsoft.com/office/drawing/2014/main" id="{1F00D609-AA9E-46A0-B704-6061AA903D95}"/>
              </a:ext>
            </a:extLst>
          </p:cNvPr>
          <p:cNvSpPr/>
          <p:nvPr/>
        </p:nvSpPr>
        <p:spPr>
          <a:xfrm>
            <a:off x="8759731" y="3361516"/>
            <a:ext cx="156754" cy="1741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0" name="אליפסה 119">
            <a:extLst>
              <a:ext uri="{FF2B5EF4-FFF2-40B4-BE49-F238E27FC236}">
                <a16:creationId xmlns:a16="http://schemas.microsoft.com/office/drawing/2014/main" id="{3DF40D27-F370-444A-AF2D-022DC251DE7B}"/>
              </a:ext>
            </a:extLst>
          </p:cNvPr>
          <p:cNvSpPr/>
          <p:nvPr/>
        </p:nvSpPr>
        <p:spPr>
          <a:xfrm>
            <a:off x="8759731" y="3666316"/>
            <a:ext cx="156754" cy="1741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1" name="אליפסה 120">
            <a:extLst>
              <a:ext uri="{FF2B5EF4-FFF2-40B4-BE49-F238E27FC236}">
                <a16:creationId xmlns:a16="http://schemas.microsoft.com/office/drawing/2014/main" id="{2654F19F-6461-4991-87DD-D7B373FC03F3}"/>
              </a:ext>
            </a:extLst>
          </p:cNvPr>
          <p:cNvSpPr/>
          <p:nvPr/>
        </p:nvSpPr>
        <p:spPr>
          <a:xfrm>
            <a:off x="8759731" y="4288979"/>
            <a:ext cx="156754" cy="1741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2" name="אליפסה 121">
            <a:extLst>
              <a:ext uri="{FF2B5EF4-FFF2-40B4-BE49-F238E27FC236}">
                <a16:creationId xmlns:a16="http://schemas.microsoft.com/office/drawing/2014/main" id="{3B97A5A0-7867-4D80-BBAC-0D0FFC0BB889}"/>
              </a:ext>
            </a:extLst>
          </p:cNvPr>
          <p:cNvSpPr/>
          <p:nvPr/>
        </p:nvSpPr>
        <p:spPr>
          <a:xfrm>
            <a:off x="8759731" y="3971116"/>
            <a:ext cx="156754" cy="1741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3" name="אליפסה 122">
            <a:extLst>
              <a:ext uri="{FF2B5EF4-FFF2-40B4-BE49-F238E27FC236}">
                <a16:creationId xmlns:a16="http://schemas.microsoft.com/office/drawing/2014/main" id="{9A80431A-700F-458D-81A6-698DACAD5E44}"/>
              </a:ext>
            </a:extLst>
          </p:cNvPr>
          <p:cNvSpPr/>
          <p:nvPr/>
        </p:nvSpPr>
        <p:spPr>
          <a:xfrm>
            <a:off x="8759731" y="4990021"/>
            <a:ext cx="156754" cy="1741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4" name="אליפסה 123">
            <a:extLst>
              <a:ext uri="{FF2B5EF4-FFF2-40B4-BE49-F238E27FC236}">
                <a16:creationId xmlns:a16="http://schemas.microsoft.com/office/drawing/2014/main" id="{82EF9D28-7A90-4774-98C4-CE8FCDADC76B}"/>
              </a:ext>
            </a:extLst>
          </p:cNvPr>
          <p:cNvSpPr/>
          <p:nvPr/>
        </p:nvSpPr>
        <p:spPr>
          <a:xfrm>
            <a:off x="8759731" y="4641677"/>
            <a:ext cx="156754" cy="1741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5" name="אליפסה 124">
            <a:extLst>
              <a:ext uri="{FF2B5EF4-FFF2-40B4-BE49-F238E27FC236}">
                <a16:creationId xmlns:a16="http://schemas.microsoft.com/office/drawing/2014/main" id="{98079A9A-FDE0-4992-BD2A-4B55A4178487}"/>
              </a:ext>
            </a:extLst>
          </p:cNvPr>
          <p:cNvSpPr/>
          <p:nvPr/>
        </p:nvSpPr>
        <p:spPr>
          <a:xfrm>
            <a:off x="8759731" y="5266516"/>
            <a:ext cx="156754" cy="1741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6" name="אליפסה 125">
            <a:extLst>
              <a:ext uri="{FF2B5EF4-FFF2-40B4-BE49-F238E27FC236}">
                <a16:creationId xmlns:a16="http://schemas.microsoft.com/office/drawing/2014/main" id="{42AF0291-60D5-41BC-B41E-A688AEFC11BC}"/>
              </a:ext>
            </a:extLst>
          </p:cNvPr>
          <p:cNvSpPr/>
          <p:nvPr/>
        </p:nvSpPr>
        <p:spPr>
          <a:xfrm>
            <a:off x="9108074" y="2120544"/>
            <a:ext cx="156754" cy="1741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7" name="אליפסה 126">
            <a:extLst>
              <a:ext uri="{FF2B5EF4-FFF2-40B4-BE49-F238E27FC236}">
                <a16:creationId xmlns:a16="http://schemas.microsoft.com/office/drawing/2014/main" id="{8E019100-527A-4B0B-B3C8-C5010B69328E}"/>
              </a:ext>
            </a:extLst>
          </p:cNvPr>
          <p:cNvSpPr/>
          <p:nvPr/>
        </p:nvSpPr>
        <p:spPr>
          <a:xfrm>
            <a:off x="9108074" y="2447116"/>
            <a:ext cx="156754" cy="1741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8" name="אליפסה 127">
            <a:extLst>
              <a:ext uri="{FF2B5EF4-FFF2-40B4-BE49-F238E27FC236}">
                <a16:creationId xmlns:a16="http://schemas.microsoft.com/office/drawing/2014/main" id="{5B0BC188-8BA1-4117-899D-50F3EDFDD2C5}"/>
              </a:ext>
            </a:extLst>
          </p:cNvPr>
          <p:cNvSpPr/>
          <p:nvPr/>
        </p:nvSpPr>
        <p:spPr>
          <a:xfrm>
            <a:off x="9108074" y="2751916"/>
            <a:ext cx="156754" cy="1741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9" name="אליפסה 128">
            <a:extLst>
              <a:ext uri="{FF2B5EF4-FFF2-40B4-BE49-F238E27FC236}">
                <a16:creationId xmlns:a16="http://schemas.microsoft.com/office/drawing/2014/main" id="{001AB8A6-E432-43D1-8B56-CC9FEFC3DC23}"/>
              </a:ext>
            </a:extLst>
          </p:cNvPr>
          <p:cNvSpPr/>
          <p:nvPr/>
        </p:nvSpPr>
        <p:spPr>
          <a:xfrm>
            <a:off x="9108074" y="3056716"/>
            <a:ext cx="156754" cy="1741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0" name="אליפסה 129">
            <a:extLst>
              <a:ext uri="{FF2B5EF4-FFF2-40B4-BE49-F238E27FC236}">
                <a16:creationId xmlns:a16="http://schemas.microsoft.com/office/drawing/2014/main" id="{990BDB2C-AC57-47FE-9B42-F0B4CD64D100}"/>
              </a:ext>
            </a:extLst>
          </p:cNvPr>
          <p:cNvSpPr/>
          <p:nvPr/>
        </p:nvSpPr>
        <p:spPr>
          <a:xfrm>
            <a:off x="9108074" y="3361516"/>
            <a:ext cx="156754" cy="1741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1" name="אליפסה 130">
            <a:extLst>
              <a:ext uri="{FF2B5EF4-FFF2-40B4-BE49-F238E27FC236}">
                <a16:creationId xmlns:a16="http://schemas.microsoft.com/office/drawing/2014/main" id="{3891037A-585A-4D40-B80E-769ABF587384}"/>
              </a:ext>
            </a:extLst>
          </p:cNvPr>
          <p:cNvSpPr/>
          <p:nvPr/>
        </p:nvSpPr>
        <p:spPr>
          <a:xfrm>
            <a:off x="9108074" y="3666316"/>
            <a:ext cx="156754" cy="1741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2" name="אליפסה 131">
            <a:extLst>
              <a:ext uri="{FF2B5EF4-FFF2-40B4-BE49-F238E27FC236}">
                <a16:creationId xmlns:a16="http://schemas.microsoft.com/office/drawing/2014/main" id="{4C03A2DC-EC8F-4E9E-8EE6-B45B006CD1A3}"/>
              </a:ext>
            </a:extLst>
          </p:cNvPr>
          <p:cNvSpPr/>
          <p:nvPr/>
        </p:nvSpPr>
        <p:spPr>
          <a:xfrm>
            <a:off x="9108074" y="4288979"/>
            <a:ext cx="156754" cy="1741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3" name="אליפסה 132">
            <a:extLst>
              <a:ext uri="{FF2B5EF4-FFF2-40B4-BE49-F238E27FC236}">
                <a16:creationId xmlns:a16="http://schemas.microsoft.com/office/drawing/2014/main" id="{6722215E-5F97-4973-9D88-166DEEC5BE7C}"/>
              </a:ext>
            </a:extLst>
          </p:cNvPr>
          <p:cNvSpPr/>
          <p:nvPr/>
        </p:nvSpPr>
        <p:spPr>
          <a:xfrm>
            <a:off x="9108074" y="3971116"/>
            <a:ext cx="156754" cy="1741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4" name="אליפסה 133">
            <a:extLst>
              <a:ext uri="{FF2B5EF4-FFF2-40B4-BE49-F238E27FC236}">
                <a16:creationId xmlns:a16="http://schemas.microsoft.com/office/drawing/2014/main" id="{28C8713B-63AB-48AC-85EE-4C3101BB10EE}"/>
              </a:ext>
            </a:extLst>
          </p:cNvPr>
          <p:cNvSpPr/>
          <p:nvPr/>
        </p:nvSpPr>
        <p:spPr>
          <a:xfrm>
            <a:off x="9108074" y="4990021"/>
            <a:ext cx="156754" cy="1741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5" name="אליפסה 134">
            <a:extLst>
              <a:ext uri="{FF2B5EF4-FFF2-40B4-BE49-F238E27FC236}">
                <a16:creationId xmlns:a16="http://schemas.microsoft.com/office/drawing/2014/main" id="{E6AC2D92-1218-4D91-99C2-35B75CE24A45}"/>
              </a:ext>
            </a:extLst>
          </p:cNvPr>
          <p:cNvSpPr/>
          <p:nvPr/>
        </p:nvSpPr>
        <p:spPr>
          <a:xfrm>
            <a:off x="9108074" y="4641677"/>
            <a:ext cx="156754" cy="1741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6" name="אליפסה 135">
            <a:extLst>
              <a:ext uri="{FF2B5EF4-FFF2-40B4-BE49-F238E27FC236}">
                <a16:creationId xmlns:a16="http://schemas.microsoft.com/office/drawing/2014/main" id="{4A93D6FD-B860-4C0E-AC4E-61F8A4B6D028}"/>
              </a:ext>
            </a:extLst>
          </p:cNvPr>
          <p:cNvSpPr/>
          <p:nvPr/>
        </p:nvSpPr>
        <p:spPr>
          <a:xfrm>
            <a:off x="9108074" y="5266516"/>
            <a:ext cx="156754" cy="1741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7" name="אליפסה 136">
            <a:extLst>
              <a:ext uri="{FF2B5EF4-FFF2-40B4-BE49-F238E27FC236}">
                <a16:creationId xmlns:a16="http://schemas.microsoft.com/office/drawing/2014/main" id="{B5CE7FD7-4803-44F2-9D58-8098F13972F6}"/>
              </a:ext>
            </a:extLst>
          </p:cNvPr>
          <p:cNvSpPr/>
          <p:nvPr/>
        </p:nvSpPr>
        <p:spPr>
          <a:xfrm>
            <a:off x="9796596" y="2116197"/>
            <a:ext cx="156754" cy="1741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8" name="אליפסה 137">
            <a:extLst>
              <a:ext uri="{FF2B5EF4-FFF2-40B4-BE49-F238E27FC236}">
                <a16:creationId xmlns:a16="http://schemas.microsoft.com/office/drawing/2014/main" id="{B53F7814-AA3F-43EE-966B-D32D2B0A818A}"/>
              </a:ext>
            </a:extLst>
          </p:cNvPr>
          <p:cNvSpPr/>
          <p:nvPr/>
        </p:nvSpPr>
        <p:spPr>
          <a:xfrm>
            <a:off x="9796596" y="2442769"/>
            <a:ext cx="156754" cy="1741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9" name="אליפסה 138">
            <a:extLst>
              <a:ext uri="{FF2B5EF4-FFF2-40B4-BE49-F238E27FC236}">
                <a16:creationId xmlns:a16="http://schemas.microsoft.com/office/drawing/2014/main" id="{8E782266-DADE-4AEE-990C-067D7A409E27}"/>
              </a:ext>
            </a:extLst>
          </p:cNvPr>
          <p:cNvSpPr/>
          <p:nvPr/>
        </p:nvSpPr>
        <p:spPr>
          <a:xfrm>
            <a:off x="9796596" y="2747569"/>
            <a:ext cx="156754" cy="1741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0" name="אליפסה 139">
            <a:extLst>
              <a:ext uri="{FF2B5EF4-FFF2-40B4-BE49-F238E27FC236}">
                <a16:creationId xmlns:a16="http://schemas.microsoft.com/office/drawing/2014/main" id="{2D601D44-28EF-4A1B-8896-07F6D2C1464B}"/>
              </a:ext>
            </a:extLst>
          </p:cNvPr>
          <p:cNvSpPr/>
          <p:nvPr/>
        </p:nvSpPr>
        <p:spPr>
          <a:xfrm>
            <a:off x="9796596" y="3052369"/>
            <a:ext cx="156754" cy="1741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1" name="אליפסה 140">
            <a:extLst>
              <a:ext uri="{FF2B5EF4-FFF2-40B4-BE49-F238E27FC236}">
                <a16:creationId xmlns:a16="http://schemas.microsoft.com/office/drawing/2014/main" id="{7C101330-562D-4C08-A451-E31B34E0335F}"/>
              </a:ext>
            </a:extLst>
          </p:cNvPr>
          <p:cNvSpPr/>
          <p:nvPr/>
        </p:nvSpPr>
        <p:spPr>
          <a:xfrm>
            <a:off x="9796596" y="3357169"/>
            <a:ext cx="156754" cy="1741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2" name="אליפסה 141">
            <a:extLst>
              <a:ext uri="{FF2B5EF4-FFF2-40B4-BE49-F238E27FC236}">
                <a16:creationId xmlns:a16="http://schemas.microsoft.com/office/drawing/2014/main" id="{9564766D-A7BD-4C2A-BDCF-CA7F396CBD5B}"/>
              </a:ext>
            </a:extLst>
          </p:cNvPr>
          <p:cNvSpPr/>
          <p:nvPr/>
        </p:nvSpPr>
        <p:spPr>
          <a:xfrm>
            <a:off x="9796596" y="3661969"/>
            <a:ext cx="156754" cy="1741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3" name="אליפסה 142">
            <a:extLst>
              <a:ext uri="{FF2B5EF4-FFF2-40B4-BE49-F238E27FC236}">
                <a16:creationId xmlns:a16="http://schemas.microsoft.com/office/drawing/2014/main" id="{ED34DC7A-4B2F-4309-9B8A-89999C08001C}"/>
              </a:ext>
            </a:extLst>
          </p:cNvPr>
          <p:cNvSpPr/>
          <p:nvPr/>
        </p:nvSpPr>
        <p:spPr>
          <a:xfrm>
            <a:off x="9796596" y="4284632"/>
            <a:ext cx="156754" cy="1741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4" name="אליפסה 143">
            <a:extLst>
              <a:ext uri="{FF2B5EF4-FFF2-40B4-BE49-F238E27FC236}">
                <a16:creationId xmlns:a16="http://schemas.microsoft.com/office/drawing/2014/main" id="{B4E6F139-3AAC-4986-8DEC-FDD77B775CCC}"/>
              </a:ext>
            </a:extLst>
          </p:cNvPr>
          <p:cNvSpPr/>
          <p:nvPr/>
        </p:nvSpPr>
        <p:spPr>
          <a:xfrm>
            <a:off x="9796596" y="3966769"/>
            <a:ext cx="156754" cy="1741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5" name="אליפסה 144">
            <a:extLst>
              <a:ext uri="{FF2B5EF4-FFF2-40B4-BE49-F238E27FC236}">
                <a16:creationId xmlns:a16="http://schemas.microsoft.com/office/drawing/2014/main" id="{89464EA5-274D-4DE5-B097-41E935C673F0}"/>
              </a:ext>
            </a:extLst>
          </p:cNvPr>
          <p:cNvSpPr/>
          <p:nvPr/>
        </p:nvSpPr>
        <p:spPr>
          <a:xfrm>
            <a:off x="9796596" y="4985674"/>
            <a:ext cx="156754" cy="1741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6" name="אליפסה 145">
            <a:extLst>
              <a:ext uri="{FF2B5EF4-FFF2-40B4-BE49-F238E27FC236}">
                <a16:creationId xmlns:a16="http://schemas.microsoft.com/office/drawing/2014/main" id="{0D9FBDAE-F7E3-414C-90A0-2CE60DB64A19}"/>
              </a:ext>
            </a:extLst>
          </p:cNvPr>
          <p:cNvSpPr/>
          <p:nvPr/>
        </p:nvSpPr>
        <p:spPr>
          <a:xfrm>
            <a:off x="9796596" y="4637330"/>
            <a:ext cx="156754" cy="1741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7" name="אליפסה 146">
            <a:extLst>
              <a:ext uri="{FF2B5EF4-FFF2-40B4-BE49-F238E27FC236}">
                <a16:creationId xmlns:a16="http://schemas.microsoft.com/office/drawing/2014/main" id="{529838B5-2537-4E7F-8994-3DBFDA545F19}"/>
              </a:ext>
            </a:extLst>
          </p:cNvPr>
          <p:cNvSpPr/>
          <p:nvPr/>
        </p:nvSpPr>
        <p:spPr>
          <a:xfrm>
            <a:off x="9796596" y="5262169"/>
            <a:ext cx="156754" cy="1741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8" name="אליפסה 147">
            <a:extLst>
              <a:ext uri="{FF2B5EF4-FFF2-40B4-BE49-F238E27FC236}">
                <a16:creationId xmlns:a16="http://schemas.microsoft.com/office/drawing/2014/main" id="{468B1906-1618-410A-A0BF-2A3465F274B1}"/>
              </a:ext>
            </a:extLst>
          </p:cNvPr>
          <p:cNvSpPr/>
          <p:nvPr/>
        </p:nvSpPr>
        <p:spPr>
          <a:xfrm>
            <a:off x="10184129" y="2120544"/>
            <a:ext cx="156754" cy="1741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9" name="אליפסה 148">
            <a:extLst>
              <a:ext uri="{FF2B5EF4-FFF2-40B4-BE49-F238E27FC236}">
                <a16:creationId xmlns:a16="http://schemas.microsoft.com/office/drawing/2014/main" id="{D2358C75-DFD1-4778-B2A8-E7C85BAB8C3D}"/>
              </a:ext>
            </a:extLst>
          </p:cNvPr>
          <p:cNvSpPr/>
          <p:nvPr/>
        </p:nvSpPr>
        <p:spPr>
          <a:xfrm>
            <a:off x="10184129" y="2447116"/>
            <a:ext cx="156754" cy="1741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0" name="אליפסה 149">
            <a:extLst>
              <a:ext uri="{FF2B5EF4-FFF2-40B4-BE49-F238E27FC236}">
                <a16:creationId xmlns:a16="http://schemas.microsoft.com/office/drawing/2014/main" id="{D527911A-5DB1-4908-9EC1-811716AC5593}"/>
              </a:ext>
            </a:extLst>
          </p:cNvPr>
          <p:cNvSpPr/>
          <p:nvPr/>
        </p:nvSpPr>
        <p:spPr>
          <a:xfrm>
            <a:off x="10184129" y="2751916"/>
            <a:ext cx="156754" cy="1741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1" name="אליפסה 150">
            <a:extLst>
              <a:ext uri="{FF2B5EF4-FFF2-40B4-BE49-F238E27FC236}">
                <a16:creationId xmlns:a16="http://schemas.microsoft.com/office/drawing/2014/main" id="{67B30B7B-B629-474D-9C7A-50F19618CA62}"/>
              </a:ext>
            </a:extLst>
          </p:cNvPr>
          <p:cNvSpPr/>
          <p:nvPr/>
        </p:nvSpPr>
        <p:spPr>
          <a:xfrm>
            <a:off x="10184129" y="3056716"/>
            <a:ext cx="156754" cy="1741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2" name="אליפסה 151">
            <a:extLst>
              <a:ext uri="{FF2B5EF4-FFF2-40B4-BE49-F238E27FC236}">
                <a16:creationId xmlns:a16="http://schemas.microsoft.com/office/drawing/2014/main" id="{7FC22D5B-6D81-4FD9-A5CD-6FE10A16649B}"/>
              </a:ext>
            </a:extLst>
          </p:cNvPr>
          <p:cNvSpPr/>
          <p:nvPr/>
        </p:nvSpPr>
        <p:spPr>
          <a:xfrm>
            <a:off x="10184129" y="3361516"/>
            <a:ext cx="156754" cy="1741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3" name="אליפסה 152">
            <a:extLst>
              <a:ext uri="{FF2B5EF4-FFF2-40B4-BE49-F238E27FC236}">
                <a16:creationId xmlns:a16="http://schemas.microsoft.com/office/drawing/2014/main" id="{9F2493D2-7D47-4284-970C-30D472D2F195}"/>
              </a:ext>
            </a:extLst>
          </p:cNvPr>
          <p:cNvSpPr/>
          <p:nvPr/>
        </p:nvSpPr>
        <p:spPr>
          <a:xfrm>
            <a:off x="10184129" y="3666316"/>
            <a:ext cx="156754" cy="1741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4" name="אליפסה 153">
            <a:extLst>
              <a:ext uri="{FF2B5EF4-FFF2-40B4-BE49-F238E27FC236}">
                <a16:creationId xmlns:a16="http://schemas.microsoft.com/office/drawing/2014/main" id="{3E47B475-FD47-4514-AEBF-203AC66B8326}"/>
              </a:ext>
            </a:extLst>
          </p:cNvPr>
          <p:cNvSpPr/>
          <p:nvPr/>
        </p:nvSpPr>
        <p:spPr>
          <a:xfrm>
            <a:off x="10184129" y="4288979"/>
            <a:ext cx="156754" cy="1741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5" name="אליפסה 154">
            <a:extLst>
              <a:ext uri="{FF2B5EF4-FFF2-40B4-BE49-F238E27FC236}">
                <a16:creationId xmlns:a16="http://schemas.microsoft.com/office/drawing/2014/main" id="{DB0CBA42-92A2-4185-A482-5C2ED4B85EDA}"/>
              </a:ext>
            </a:extLst>
          </p:cNvPr>
          <p:cNvSpPr/>
          <p:nvPr/>
        </p:nvSpPr>
        <p:spPr>
          <a:xfrm>
            <a:off x="10184129" y="3971116"/>
            <a:ext cx="156754" cy="1741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6" name="אליפסה 155">
            <a:extLst>
              <a:ext uri="{FF2B5EF4-FFF2-40B4-BE49-F238E27FC236}">
                <a16:creationId xmlns:a16="http://schemas.microsoft.com/office/drawing/2014/main" id="{411FC743-0386-47EC-BAFA-42D51A0D8B30}"/>
              </a:ext>
            </a:extLst>
          </p:cNvPr>
          <p:cNvSpPr/>
          <p:nvPr/>
        </p:nvSpPr>
        <p:spPr>
          <a:xfrm>
            <a:off x="10184129" y="4990021"/>
            <a:ext cx="156754" cy="1741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7" name="אליפסה 156">
            <a:extLst>
              <a:ext uri="{FF2B5EF4-FFF2-40B4-BE49-F238E27FC236}">
                <a16:creationId xmlns:a16="http://schemas.microsoft.com/office/drawing/2014/main" id="{8D1D5EE2-422E-4016-B4E9-37E4C08E883F}"/>
              </a:ext>
            </a:extLst>
          </p:cNvPr>
          <p:cNvSpPr/>
          <p:nvPr/>
        </p:nvSpPr>
        <p:spPr>
          <a:xfrm>
            <a:off x="10184129" y="4641677"/>
            <a:ext cx="156754" cy="1741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8" name="אליפסה 157">
            <a:extLst>
              <a:ext uri="{FF2B5EF4-FFF2-40B4-BE49-F238E27FC236}">
                <a16:creationId xmlns:a16="http://schemas.microsoft.com/office/drawing/2014/main" id="{9E3354D2-5B1B-44A6-87CE-D1DCC11C5634}"/>
              </a:ext>
            </a:extLst>
          </p:cNvPr>
          <p:cNvSpPr/>
          <p:nvPr/>
        </p:nvSpPr>
        <p:spPr>
          <a:xfrm>
            <a:off x="10184129" y="5266516"/>
            <a:ext cx="156754" cy="1741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9" name="אליפסה 158">
            <a:extLst>
              <a:ext uri="{FF2B5EF4-FFF2-40B4-BE49-F238E27FC236}">
                <a16:creationId xmlns:a16="http://schemas.microsoft.com/office/drawing/2014/main" id="{D264971A-116D-4676-A012-56F2651D9A2B}"/>
              </a:ext>
            </a:extLst>
          </p:cNvPr>
          <p:cNvSpPr/>
          <p:nvPr/>
        </p:nvSpPr>
        <p:spPr>
          <a:xfrm>
            <a:off x="10532472" y="2120544"/>
            <a:ext cx="156754" cy="1741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60" name="אליפסה 159">
            <a:extLst>
              <a:ext uri="{FF2B5EF4-FFF2-40B4-BE49-F238E27FC236}">
                <a16:creationId xmlns:a16="http://schemas.microsoft.com/office/drawing/2014/main" id="{CB776CA8-4E37-4C80-A2F4-B5F47EC20277}"/>
              </a:ext>
            </a:extLst>
          </p:cNvPr>
          <p:cNvSpPr/>
          <p:nvPr/>
        </p:nvSpPr>
        <p:spPr>
          <a:xfrm>
            <a:off x="10532472" y="2447116"/>
            <a:ext cx="156754" cy="1741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61" name="אליפסה 160">
            <a:extLst>
              <a:ext uri="{FF2B5EF4-FFF2-40B4-BE49-F238E27FC236}">
                <a16:creationId xmlns:a16="http://schemas.microsoft.com/office/drawing/2014/main" id="{4C7655BE-BFC7-40AE-BB10-9351973FF541}"/>
              </a:ext>
            </a:extLst>
          </p:cNvPr>
          <p:cNvSpPr/>
          <p:nvPr/>
        </p:nvSpPr>
        <p:spPr>
          <a:xfrm>
            <a:off x="10532472" y="2751916"/>
            <a:ext cx="156754" cy="1741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62" name="אליפסה 161">
            <a:extLst>
              <a:ext uri="{FF2B5EF4-FFF2-40B4-BE49-F238E27FC236}">
                <a16:creationId xmlns:a16="http://schemas.microsoft.com/office/drawing/2014/main" id="{6D74FE7F-BCD1-4F57-9F71-94DE8F45F484}"/>
              </a:ext>
            </a:extLst>
          </p:cNvPr>
          <p:cNvSpPr/>
          <p:nvPr/>
        </p:nvSpPr>
        <p:spPr>
          <a:xfrm>
            <a:off x="10532472" y="3056716"/>
            <a:ext cx="156754" cy="1741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63" name="אליפסה 162">
            <a:extLst>
              <a:ext uri="{FF2B5EF4-FFF2-40B4-BE49-F238E27FC236}">
                <a16:creationId xmlns:a16="http://schemas.microsoft.com/office/drawing/2014/main" id="{DD3C03C1-6EA8-4EED-A021-097FAD9929F8}"/>
              </a:ext>
            </a:extLst>
          </p:cNvPr>
          <p:cNvSpPr/>
          <p:nvPr/>
        </p:nvSpPr>
        <p:spPr>
          <a:xfrm>
            <a:off x="10532472" y="3361516"/>
            <a:ext cx="156754" cy="1741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64" name="אליפסה 163">
            <a:extLst>
              <a:ext uri="{FF2B5EF4-FFF2-40B4-BE49-F238E27FC236}">
                <a16:creationId xmlns:a16="http://schemas.microsoft.com/office/drawing/2014/main" id="{910E002A-86CB-4D10-B59A-19129BA84A46}"/>
              </a:ext>
            </a:extLst>
          </p:cNvPr>
          <p:cNvSpPr/>
          <p:nvPr/>
        </p:nvSpPr>
        <p:spPr>
          <a:xfrm>
            <a:off x="10532472" y="3666316"/>
            <a:ext cx="156754" cy="1741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65" name="אליפסה 164">
            <a:extLst>
              <a:ext uri="{FF2B5EF4-FFF2-40B4-BE49-F238E27FC236}">
                <a16:creationId xmlns:a16="http://schemas.microsoft.com/office/drawing/2014/main" id="{A1A4C2AA-6286-40FB-BC6C-236A3DA3BDE6}"/>
              </a:ext>
            </a:extLst>
          </p:cNvPr>
          <p:cNvSpPr/>
          <p:nvPr/>
        </p:nvSpPr>
        <p:spPr>
          <a:xfrm>
            <a:off x="10532472" y="4288979"/>
            <a:ext cx="156754" cy="1741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66" name="אליפסה 165">
            <a:extLst>
              <a:ext uri="{FF2B5EF4-FFF2-40B4-BE49-F238E27FC236}">
                <a16:creationId xmlns:a16="http://schemas.microsoft.com/office/drawing/2014/main" id="{DE4DC85C-3BF4-44BB-AE51-DF3419F52E26}"/>
              </a:ext>
            </a:extLst>
          </p:cNvPr>
          <p:cNvSpPr/>
          <p:nvPr/>
        </p:nvSpPr>
        <p:spPr>
          <a:xfrm>
            <a:off x="10532472" y="3971116"/>
            <a:ext cx="156754" cy="1741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67" name="אליפסה 166">
            <a:extLst>
              <a:ext uri="{FF2B5EF4-FFF2-40B4-BE49-F238E27FC236}">
                <a16:creationId xmlns:a16="http://schemas.microsoft.com/office/drawing/2014/main" id="{7443FA69-D7D7-4096-9091-956266AB0780}"/>
              </a:ext>
            </a:extLst>
          </p:cNvPr>
          <p:cNvSpPr/>
          <p:nvPr/>
        </p:nvSpPr>
        <p:spPr>
          <a:xfrm>
            <a:off x="10532472" y="4990021"/>
            <a:ext cx="156754" cy="1741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68" name="אליפסה 167">
            <a:extLst>
              <a:ext uri="{FF2B5EF4-FFF2-40B4-BE49-F238E27FC236}">
                <a16:creationId xmlns:a16="http://schemas.microsoft.com/office/drawing/2014/main" id="{D2987D3C-AA8D-4FCC-AA27-0F31332E189A}"/>
              </a:ext>
            </a:extLst>
          </p:cNvPr>
          <p:cNvSpPr/>
          <p:nvPr/>
        </p:nvSpPr>
        <p:spPr>
          <a:xfrm>
            <a:off x="10532472" y="4641677"/>
            <a:ext cx="156754" cy="1741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69" name="אליפסה 168">
            <a:extLst>
              <a:ext uri="{FF2B5EF4-FFF2-40B4-BE49-F238E27FC236}">
                <a16:creationId xmlns:a16="http://schemas.microsoft.com/office/drawing/2014/main" id="{515A4842-BDFD-408D-9DED-B3E593424589}"/>
              </a:ext>
            </a:extLst>
          </p:cNvPr>
          <p:cNvSpPr/>
          <p:nvPr/>
        </p:nvSpPr>
        <p:spPr>
          <a:xfrm>
            <a:off x="10532472" y="5266516"/>
            <a:ext cx="156754" cy="1741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171" name="מחבר ישר 170">
            <a:extLst>
              <a:ext uri="{FF2B5EF4-FFF2-40B4-BE49-F238E27FC236}">
                <a16:creationId xmlns:a16="http://schemas.microsoft.com/office/drawing/2014/main" id="{E37FD46E-FD82-4F8E-BC27-029D18D6C8DC}"/>
              </a:ext>
            </a:extLst>
          </p:cNvPr>
          <p:cNvCxnSpPr>
            <a:cxnSpLocks/>
          </p:cNvCxnSpPr>
          <p:nvPr/>
        </p:nvCxnSpPr>
        <p:spPr>
          <a:xfrm>
            <a:off x="5268685" y="1593668"/>
            <a:ext cx="0" cy="482454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2" name="מחבר ישר 171">
            <a:extLst>
              <a:ext uri="{FF2B5EF4-FFF2-40B4-BE49-F238E27FC236}">
                <a16:creationId xmlns:a16="http://schemas.microsoft.com/office/drawing/2014/main" id="{5CC642C0-5EC3-4DE1-B346-2D52BE22A3A6}"/>
              </a:ext>
            </a:extLst>
          </p:cNvPr>
          <p:cNvCxnSpPr>
            <a:cxnSpLocks/>
          </p:cNvCxnSpPr>
          <p:nvPr/>
        </p:nvCxnSpPr>
        <p:spPr>
          <a:xfrm>
            <a:off x="6736080" y="1593668"/>
            <a:ext cx="0" cy="482454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3" name="מחבר ישר 172">
            <a:extLst>
              <a:ext uri="{FF2B5EF4-FFF2-40B4-BE49-F238E27FC236}">
                <a16:creationId xmlns:a16="http://schemas.microsoft.com/office/drawing/2014/main" id="{C5EEDDE0-7E99-4289-A2FC-17D5DA62FCBF}"/>
              </a:ext>
            </a:extLst>
          </p:cNvPr>
          <p:cNvCxnSpPr>
            <a:cxnSpLocks/>
          </p:cNvCxnSpPr>
          <p:nvPr/>
        </p:nvCxnSpPr>
        <p:spPr>
          <a:xfrm>
            <a:off x="8146868" y="1593668"/>
            <a:ext cx="0" cy="482454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4" name="מחבר ישר 173">
            <a:extLst>
              <a:ext uri="{FF2B5EF4-FFF2-40B4-BE49-F238E27FC236}">
                <a16:creationId xmlns:a16="http://schemas.microsoft.com/office/drawing/2014/main" id="{F2345CD9-CBF0-4CF9-BB24-1AE04D70AA41}"/>
              </a:ext>
            </a:extLst>
          </p:cNvPr>
          <p:cNvCxnSpPr>
            <a:cxnSpLocks/>
          </p:cNvCxnSpPr>
          <p:nvPr/>
        </p:nvCxnSpPr>
        <p:spPr>
          <a:xfrm>
            <a:off x="9557656" y="1593668"/>
            <a:ext cx="0" cy="482454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5" name="מלבן 174">
            <a:extLst>
              <a:ext uri="{FF2B5EF4-FFF2-40B4-BE49-F238E27FC236}">
                <a16:creationId xmlns:a16="http://schemas.microsoft.com/office/drawing/2014/main" id="{047E2C8A-B550-446E-A90F-B7A2BF56736B}"/>
              </a:ext>
            </a:extLst>
          </p:cNvPr>
          <p:cNvSpPr/>
          <p:nvPr/>
        </p:nvSpPr>
        <p:spPr>
          <a:xfrm>
            <a:off x="1010199" y="2242472"/>
            <a:ext cx="992777" cy="273013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6" name="חץ: שמאלה-ימינה 175">
            <a:extLst>
              <a:ext uri="{FF2B5EF4-FFF2-40B4-BE49-F238E27FC236}">
                <a16:creationId xmlns:a16="http://schemas.microsoft.com/office/drawing/2014/main" id="{F61E3DC0-3237-4C6A-AF50-4212C875637D}"/>
              </a:ext>
            </a:extLst>
          </p:cNvPr>
          <p:cNvSpPr/>
          <p:nvPr/>
        </p:nvSpPr>
        <p:spPr>
          <a:xfrm>
            <a:off x="2002976" y="3444255"/>
            <a:ext cx="1669858" cy="317848"/>
          </a:xfrm>
          <a:prstGeom prst="left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7" name="תיבת טקסט 176">
            <a:extLst>
              <a:ext uri="{FF2B5EF4-FFF2-40B4-BE49-F238E27FC236}">
                <a16:creationId xmlns:a16="http://schemas.microsoft.com/office/drawing/2014/main" id="{85EFEF7B-737A-4919-9CD0-F1382434ED54}"/>
              </a:ext>
            </a:extLst>
          </p:cNvPr>
          <p:cNvSpPr txBox="1"/>
          <p:nvPr/>
        </p:nvSpPr>
        <p:spPr>
          <a:xfrm>
            <a:off x="1239511" y="3365863"/>
            <a:ext cx="588623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dirty="0"/>
              <a:t>מבנה</a:t>
            </a:r>
          </a:p>
        </p:txBody>
      </p:sp>
      <p:sp>
        <p:nvSpPr>
          <p:cNvPr id="178" name="תיבת טקסט 177">
            <a:extLst>
              <a:ext uri="{FF2B5EF4-FFF2-40B4-BE49-F238E27FC236}">
                <a16:creationId xmlns:a16="http://schemas.microsoft.com/office/drawing/2014/main" id="{0DBB37B0-1FD2-4C31-A336-FBF4C58B70F4}"/>
              </a:ext>
            </a:extLst>
          </p:cNvPr>
          <p:cNvSpPr txBox="1"/>
          <p:nvPr/>
        </p:nvSpPr>
        <p:spPr>
          <a:xfrm>
            <a:off x="2634028" y="3211692"/>
            <a:ext cx="333746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/>
              <a:t>D</a:t>
            </a:r>
            <a:endParaRPr lang="he-IL" dirty="0"/>
          </a:p>
        </p:txBody>
      </p:sp>
      <p:sp>
        <p:nvSpPr>
          <p:cNvPr id="184" name="תיבת טקסט 183">
            <a:extLst>
              <a:ext uri="{FF2B5EF4-FFF2-40B4-BE49-F238E27FC236}">
                <a16:creationId xmlns:a16="http://schemas.microsoft.com/office/drawing/2014/main" id="{B74751AF-DEF5-4A3F-8351-1148E7D0DC3F}"/>
              </a:ext>
            </a:extLst>
          </p:cNvPr>
          <p:cNvSpPr txBox="1"/>
          <p:nvPr/>
        </p:nvSpPr>
        <p:spPr>
          <a:xfrm>
            <a:off x="4420587" y="5987534"/>
            <a:ext cx="33374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D</a:t>
            </a:r>
            <a:endParaRPr lang="he-IL" dirty="0"/>
          </a:p>
        </p:txBody>
      </p:sp>
      <p:sp>
        <p:nvSpPr>
          <p:cNvPr id="186" name="תיבת טקסט 185">
            <a:extLst>
              <a:ext uri="{FF2B5EF4-FFF2-40B4-BE49-F238E27FC236}">
                <a16:creationId xmlns:a16="http://schemas.microsoft.com/office/drawing/2014/main" id="{338897D9-9F06-4E4E-9A2A-2B217B5FB6BD}"/>
              </a:ext>
            </a:extLst>
          </p:cNvPr>
          <p:cNvSpPr txBox="1"/>
          <p:nvPr/>
        </p:nvSpPr>
        <p:spPr>
          <a:xfrm>
            <a:off x="5835510" y="6021977"/>
            <a:ext cx="33374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D</a:t>
            </a:r>
            <a:endParaRPr lang="he-IL" dirty="0"/>
          </a:p>
        </p:txBody>
      </p:sp>
      <p:sp>
        <p:nvSpPr>
          <p:cNvPr id="187" name="תיבת טקסט 186">
            <a:extLst>
              <a:ext uri="{FF2B5EF4-FFF2-40B4-BE49-F238E27FC236}">
                <a16:creationId xmlns:a16="http://schemas.microsoft.com/office/drawing/2014/main" id="{663A94AB-8C58-4129-A41D-AA21C06DC363}"/>
              </a:ext>
            </a:extLst>
          </p:cNvPr>
          <p:cNvSpPr txBox="1"/>
          <p:nvPr/>
        </p:nvSpPr>
        <p:spPr>
          <a:xfrm>
            <a:off x="7240148" y="6009697"/>
            <a:ext cx="33374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D</a:t>
            </a:r>
            <a:endParaRPr lang="he-IL" dirty="0"/>
          </a:p>
        </p:txBody>
      </p:sp>
      <p:sp>
        <p:nvSpPr>
          <p:cNvPr id="188" name="תיבת טקסט 187">
            <a:extLst>
              <a:ext uri="{FF2B5EF4-FFF2-40B4-BE49-F238E27FC236}">
                <a16:creationId xmlns:a16="http://schemas.microsoft.com/office/drawing/2014/main" id="{17038FEC-6451-4814-A447-5478E1EC796D}"/>
              </a:ext>
            </a:extLst>
          </p:cNvPr>
          <p:cNvSpPr txBox="1"/>
          <p:nvPr/>
        </p:nvSpPr>
        <p:spPr>
          <a:xfrm>
            <a:off x="8650935" y="5961800"/>
            <a:ext cx="33374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D</a:t>
            </a:r>
            <a:endParaRPr lang="he-IL" dirty="0"/>
          </a:p>
        </p:txBody>
      </p:sp>
      <p:sp>
        <p:nvSpPr>
          <p:cNvPr id="189" name="תיבת טקסט 188">
            <a:extLst>
              <a:ext uri="{FF2B5EF4-FFF2-40B4-BE49-F238E27FC236}">
                <a16:creationId xmlns:a16="http://schemas.microsoft.com/office/drawing/2014/main" id="{5C5C6694-3501-414B-957C-84E2D0329CBB}"/>
              </a:ext>
            </a:extLst>
          </p:cNvPr>
          <p:cNvSpPr txBox="1"/>
          <p:nvPr/>
        </p:nvSpPr>
        <p:spPr>
          <a:xfrm>
            <a:off x="10061722" y="6000205"/>
            <a:ext cx="33374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D</a:t>
            </a:r>
            <a:endParaRPr lang="he-IL" dirty="0"/>
          </a:p>
        </p:txBody>
      </p:sp>
      <p:sp>
        <p:nvSpPr>
          <p:cNvPr id="190" name="תיבת טקסט 189">
            <a:extLst>
              <a:ext uri="{FF2B5EF4-FFF2-40B4-BE49-F238E27FC236}">
                <a16:creationId xmlns:a16="http://schemas.microsoft.com/office/drawing/2014/main" id="{284A61D3-5A47-483A-9FEF-392DFC92AB88}"/>
              </a:ext>
            </a:extLst>
          </p:cNvPr>
          <p:cNvSpPr txBox="1"/>
          <p:nvPr/>
        </p:nvSpPr>
        <p:spPr>
          <a:xfrm>
            <a:off x="4618441" y="6071252"/>
            <a:ext cx="290464" cy="30777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1400" dirty="0"/>
              <a:t>1</a:t>
            </a:r>
            <a:endParaRPr lang="he-IL" sz="1400" dirty="0"/>
          </a:p>
        </p:txBody>
      </p:sp>
      <p:sp>
        <p:nvSpPr>
          <p:cNvPr id="192" name="מלבן 191">
            <a:extLst>
              <a:ext uri="{FF2B5EF4-FFF2-40B4-BE49-F238E27FC236}">
                <a16:creationId xmlns:a16="http://schemas.microsoft.com/office/drawing/2014/main" id="{AB740174-A540-4219-B92F-A6D57F4B61EA}"/>
              </a:ext>
            </a:extLst>
          </p:cNvPr>
          <p:cNvSpPr/>
          <p:nvPr/>
        </p:nvSpPr>
        <p:spPr>
          <a:xfrm>
            <a:off x="7385506" y="6126777"/>
            <a:ext cx="29046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3</a:t>
            </a:r>
            <a:endParaRPr lang="he-IL" sz="1400" dirty="0"/>
          </a:p>
        </p:txBody>
      </p:sp>
      <p:sp>
        <p:nvSpPr>
          <p:cNvPr id="193" name="מלבן 192">
            <a:extLst>
              <a:ext uri="{FF2B5EF4-FFF2-40B4-BE49-F238E27FC236}">
                <a16:creationId xmlns:a16="http://schemas.microsoft.com/office/drawing/2014/main" id="{951F5BA4-7F4D-4AC9-9885-25667677D560}"/>
              </a:ext>
            </a:extLst>
          </p:cNvPr>
          <p:cNvSpPr/>
          <p:nvPr/>
        </p:nvSpPr>
        <p:spPr>
          <a:xfrm>
            <a:off x="5991457" y="6176460"/>
            <a:ext cx="29046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2</a:t>
            </a:r>
            <a:endParaRPr lang="he-IL" sz="1400" dirty="0"/>
          </a:p>
        </p:txBody>
      </p:sp>
      <p:sp>
        <p:nvSpPr>
          <p:cNvPr id="194" name="מלבן 193">
            <a:extLst>
              <a:ext uri="{FF2B5EF4-FFF2-40B4-BE49-F238E27FC236}">
                <a16:creationId xmlns:a16="http://schemas.microsoft.com/office/drawing/2014/main" id="{21E0A2A4-DB48-4284-9A04-03F9ED0EB105}"/>
              </a:ext>
            </a:extLst>
          </p:cNvPr>
          <p:cNvSpPr/>
          <p:nvPr/>
        </p:nvSpPr>
        <p:spPr>
          <a:xfrm>
            <a:off x="8802431" y="6106383"/>
            <a:ext cx="29046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4</a:t>
            </a:r>
            <a:endParaRPr lang="he-IL" sz="1400" dirty="0"/>
          </a:p>
        </p:txBody>
      </p:sp>
      <p:sp>
        <p:nvSpPr>
          <p:cNvPr id="195" name="מלבן 194">
            <a:extLst>
              <a:ext uri="{FF2B5EF4-FFF2-40B4-BE49-F238E27FC236}">
                <a16:creationId xmlns:a16="http://schemas.microsoft.com/office/drawing/2014/main" id="{E8A42EEF-4319-4597-B40F-0F73BE38F6B5}"/>
              </a:ext>
            </a:extLst>
          </p:cNvPr>
          <p:cNvSpPr/>
          <p:nvPr/>
        </p:nvSpPr>
        <p:spPr>
          <a:xfrm>
            <a:off x="10228595" y="6114011"/>
            <a:ext cx="29046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5</a:t>
            </a:r>
            <a:endParaRPr lang="he-IL" sz="1400" dirty="0"/>
          </a:p>
        </p:txBody>
      </p:sp>
      <p:sp>
        <p:nvSpPr>
          <p:cNvPr id="197" name="תיבת טקסט 196">
            <a:extLst>
              <a:ext uri="{FF2B5EF4-FFF2-40B4-BE49-F238E27FC236}">
                <a16:creationId xmlns:a16="http://schemas.microsoft.com/office/drawing/2014/main" id="{D1722408-D154-4BA2-83CE-27DE38887167}"/>
              </a:ext>
            </a:extLst>
          </p:cNvPr>
          <p:cNvSpPr txBox="1"/>
          <p:nvPr/>
        </p:nvSpPr>
        <p:spPr>
          <a:xfrm>
            <a:off x="11280734" y="2616941"/>
            <a:ext cx="710451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dirty="0"/>
              <a:t>פתיחה</a:t>
            </a:r>
          </a:p>
        </p:txBody>
      </p:sp>
      <p:sp>
        <p:nvSpPr>
          <p:cNvPr id="200" name="חץ: ימינה 199">
            <a:extLst>
              <a:ext uri="{FF2B5EF4-FFF2-40B4-BE49-F238E27FC236}">
                <a16:creationId xmlns:a16="http://schemas.microsoft.com/office/drawing/2014/main" id="{92C62F87-6DE4-461A-B3B4-223FB5F99228}"/>
              </a:ext>
            </a:extLst>
          </p:cNvPr>
          <p:cNvSpPr/>
          <p:nvPr/>
        </p:nvSpPr>
        <p:spPr>
          <a:xfrm>
            <a:off x="10796462" y="3171736"/>
            <a:ext cx="1062423" cy="106500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204" name="מחבר ישר 203">
            <a:extLst>
              <a:ext uri="{FF2B5EF4-FFF2-40B4-BE49-F238E27FC236}">
                <a16:creationId xmlns:a16="http://schemas.microsoft.com/office/drawing/2014/main" id="{EE8F1F4D-ECDC-4488-9D78-F9C26A95D2AA}"/>
              </a:ext>
            </a:extLst>
          </p:cNvPr>
          <p:cNvCxnSpPr>
            <a:cxnSpLocks/>
          </p:cNvCxnSpPr>
          <p:nvPr/>
        </p:nvCxnSpPr>
        <p:spPr>
          <a:xfrm>
            <a:off x="3857897" y="5512526"/>
            <a:ext cx="720198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8" name="תיבת טקסט 207">
            <a:extLst>
              <a:ext uri="{FF2B5EF4-FFF2-40B4-BE49-F238E27FC236}">
                <a16:creationId xmlns:a16="http://schemas.microsoft.com/office/drawing/2014/main" id="{75B20101-C85E-4B7B-AB6D-E7AB3526539B}"/>
              </a:ext>
            </a:extLst>
          </p:cNvPr>
          <p:cNvSpPr txBox="1"/>
          <p:nvPr/>
        </p:nvSpPr>
        <p:spPr>
          <a:xfrm>
            <a:off x="4471843" y="5479087"/>
            <a:ext cx="330540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/>
              <a:t>Q</a:t>
            </a:r>
            <a:endParaRPr lang="he-IL" dirty="0"/>
          </a:p>
        </p:txBody>
      </p:sp>
      <p:sp>
        <p:nvSpPr>
          <p:cNvPr id="209" name="תיבת טקסט 208">
            <a:extLst>
              <a:ext uri="{FF2B5EF4-FFF2-40B4-BE49-F238E27FC236}">
                <a16:creationId xmlns:a16="http://schemas.microsoft.com/office/drawing/2014/main" id="{97577D21-B658-46E8-A3E3-EAD87A287197}"/>
              </a:ext>
            </a:extLst>
          </p:cNvPr>
          <p:cNvSpPr txBox="1"/>
          <p:nvPr/>
        </p:nvSpPr>
        <p:spPr>
          <a:xfrm>
            <a:off x="9966232" y="5495107"/>
            <a:ext cx="465192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/>
              <a:t>5Q</a:t>
            </a:r>
            <a:endParaRPr lang="he-IL" dirty="0"/>
          </a:p>
        </p:txBody>
      </p:sp>
      <p:sp>
        <p:nvSpPr>
          <p:cNvPr id="210" name="תיבת טקסט 209">
            <a:extLst>
              <a:ext uri="{FF2B5EF4-FFF2-40B4-BE49-F238E27FC236}">
                <a16:creationId xmlns:a16="http://schemas.microsoft.com/office/drawing/2014/main" id="{C521E081-66FB-497C-BDA8-906941D6CBEE}"/>
              </a:ext>
            </a:extLst>
          </p:cNvPr>
          <p:cNvSpPr txBox="1"/>
          <p:nvPr/>
        </p:nvSpPr>
        <p:spPr>
          <a:xfrm>
            <a:off x="8628368" y="5467346"/>
            <a:ext cx="465192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/>
              <a:t>4Q</a:t>
            </a:r>
            <a:endParaRPr lang="he-IL" dirty="0"/>
          </a:p>
        </p:txBody>
      </p:sp>
      <p:sp>
        <p:nvSpPr>
          <p:cNvPr id="211" name="תיבת טקסט 210">
            <a:extLst>
              <a:ext uri="{FF2B5EF4-FFF2-40B4-BE49-F238E27FC236}">
                <a16:creationId xmlns:a16="http://schemas.microsoft.com/office/drawing/2014/main" id="{CDF20847-C71E-4994-BCBC-04EA3DB97EB3}"/>
              </a:ext>
            </a:extLst>
          </p:cNvPr>
          <p:cNvSpPr txBox="1"/>
          <p:nvPr/>
        </p:nvSpPr>
        <p:spPr>
          <a:xfrm>
            <a:off x="7215403" y="5495107"/>
            <a:ext cx="465192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/>
              <a:t>3Q</a:t>
            </a:r>
            <a:endParaRPr lang="he-IL" dirty="0"/>
          </a:p>
        </p:txBody>
      </p:sp>
      <p:sp>
        <p:nvSpPr>
          <p:cNvPr id="212" name="תיבת טקסט 211">
            <a:extLst>
              <a:ext uri="{FF2B5EF4-FFF2-40B4-BE49-F238E27FC236}">
                <a16:creationId xmlns:a16="http://schemas.microsoft.com/office/drawing/2014/main" id="{EA6E8A6E-C5A5-44A9-9911-458511722908}"/>
              </a:ext>
            </a:extLst>
          </p:cNvPr>
          <p:cNvSpPr txBox="1"/>
          <p:nvPr/>
        </p:nvSpPr>
        <p:spPr>
          <a:xfrm>
            <a:off x="5782849" y="5475423"/>
            <a:ext cx="465192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/>
              <a:t>2Q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9495128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6BA6F4A2-86FC-45FF-98D5-443035BF8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1317" y="428772"/>
            <a:ext cx="4224041" cy="842920"/>
          </a:xfrm>
        </p:spPr>
        <p:txBody>
          <a:bodyPr>
            <a:normAutofit fontScale="90000"/>
          </a:bodyPr>
          <a:lstStyle/>
          <a:p>
            <a:r>
              <a:rPr lang="he-IL" dirty="0"/>
              <a:t>שאלה </a:t>
            </a:r>
            <a:r>
              <a:rPr lang="he-IL" dirty="0" err="1"/>
              <a:t>באיזור</a:t>
            </a:r>
            <a:r>
              <a:rPr lang="he-IL" dirty="0"/>
              <a:t> מאוכלס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5C3EADED-D563-451F-ADC7-1483F33F7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5162" y="1379354"/>
            <a:ext cx="9340196" cy="5245733"/>
          </a:xfrm>
          <a:solidFill>
            <a:schemeClr val="tx2">
              <a:lumMod val="25000"/>
              <a:lumOff val="75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e-IL" sz="2800" u="sng" dirty="0"/>
              <a:t>נתונים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e-IL" sz="2800" dirty="0"/>
              <a:t>מידות הבור לעבודה – </a:t>
            </a:r>
            <a:r>
              <a:rPr lang="en-US" sz="2800" dirty="0"/>
              <a:t>L</a:t>
            </a:r>
            <a:r>
              <a:rPr lang="he-IL" sz="2800" dirty="0"/>
              <a:t> (אורך) 40 מטר , </a:t>
            </a:r>
            <a:r>
              <a:rPr lang="en-US" sz="2800" dirty="0"/>
              <a:t>B</a:t>
            </a:r>
            <a:r>
              <a:rPr lang="he-IL" sz="2800" dirty="0"/>
              <a:t>(רוחב) 25 מטר ,</a:t>
            </a:r>
            <a:r>
              <a:rPr lang="en-US" sz="2800" dirty="0"/>
              <a:t>H</a:t>
            </a:r>
            <a:r>
              <a:rPr lang="he-IL" sz="2800" dirty="0"/>
              <a:t>(עומק) 10 מטר.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e-IL" sz="2800" dirty="0"/>
              <a:t>מרחק ממבנה הכי קרוב –</a:t>
            </a:r>
            <a:r>
              <a:rPr lang="en-US" sz="2800" dirty="0"/>
              <a:t>D</a:t>
            </a:r>
            <a:r>
              <a:rPr lang="he-IL" sz="2800" dirty="0"/>
              <a:t> 20 מטר.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e-IL" sz="2800" dirty="0"/>
              <a:t>קוטר המקדח לעבודה –</a:t>
            </a:r>
            <a:r>
              <a:rPr lang="en-US" sz="2800" dirty="0"/>
              <a:t>d</a:t>
            </a:r>
            <a:r>
              <a:rPr lang="he-IL" sz="2800" dirty="0"/>
              <a:t> 38 מ"מ.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e-IL" sz="2800" dirty="0"/>
              <a:t>צפיפות טעינה של חומר הנפץ –</a:t>
            </a:r>
            <a:r>
              <a:rPr lang="en-US" sz="2800" dirty="0"/>
              <a:t>r</a:t>
            </a:r>
            <a:r>
              <a:rPr lang="he-IL" sz="2800" dirty="0"/>
              <a:t> 0.95 גרם/סמ"ק.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e-IL" sz="2800" dirty="0"/>
              <a:t>כמות </a:t>
            </a:r>
            <a:r>
              <a:rPr lang="he-IL" sz="2800" dirty="0" err="1"/>
              <a:t>חנ"מ</a:t>
            </a:r>
            <a:r>
              <a:rPr lang="he-IL" sz="2800" dirty="0"/>
              <a:t> ספציפית </a:t>
            </a:r>
            <a:r>
              <a:rPr lang="he-IL" sz="2800" dirty="0" err="1"/>
              <a:t>לאיזור</a:t>
            </a:r>
            <a:r>
              <a:rPr lang="he-IL" sz="2800" dirty="0"/>
              <a:t> העבודה –</a:t>
            </a:r>
            <a:r>
              <a:rPr lang="en-US" sz="2800" dirty="0"/>
              <a:t>q</a:t>
            </a:r>
            <a:r>
              <a:rPr lang="he-IL" sz="2800" dirty="0"/>
              <a:t> 0.33 ק"ג/מ"ק סלע.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e-IL" sz="2800" dirty="0"/>
              <a:t>רמת זעזועים מותרת – 0.03</a:t>
            </a:r>
          </a:p>
          <a:p>
            <a:pPr marL="0" indent="0">
              <a:buNone/>
            </a:pPr>
            <a:r>
              <a:rPr lang="he-IL" sz="2800" dirty="0"/>
              <a:t>    </a:t>
            </a:r>
            <a:r>
              <a:rPr lang="he-IL" sz="2800" u="sng" dirty="0"/>
              <a:t>בצע את כל החישובים הנדרשים תוך הקפדה על כללי העבודה</a:t>
            </a:r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5226849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 descr="תמונה שמכילה טקסט&#10;&#10;התיאור נוצר באופן אוטומטי">
            <a:extLst>
              <a:ext uri="{FF2B5EF4-FFF2-40B4-BE49-F238E27FC236}">
                <a16:creationId xmlns:a16="http://schemas.microsoft.com/office/drawing/2014/main" id="{81EAE602-D0F3-DC9C-FE57-A880CB064E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4814" y="-144417"/>
            <a:ext cx="8937511" cy="1444877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FC32C757-6224-66AF-F09E-BD367934C4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4746" y="1990722"/>
            <a:ext cx="9577646" cy="11522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" name="תמונה 14" descr="תמונה שמכילה שחור, חשיכה&#10;&#10;התיאור נוצר באופן אוטומטי">
            <a:extLst>
              <a:ext uri="{FF2B5EF4-FFF2-40B4-BE49-F238E27FC236}">
                <a16:creationId xmlns:a16="http://schemas.microsoft.com/office/drawing/2014/main" id="{6FDC53DA-C6E1-D4A9-4D3E-0A9CB766EC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8543" y="1214140"/>
            <a:ext cx="3740764" cy="653941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66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pic>
        <p:nvPicPr>
          <p:cNvPr id="27" name="תמונה 26" descr="תמונה שמכילה שחור, חשיכה&#10;&#10;התיאור נוצר באופן אוטומטי">
            <a:extLst>
              <a:ext uri="{FF2B5EF4-FFF2-40B4-BE49-F238E27FC236}">
                <a16:creationId xmlns:a16="http://schemas.microsoft.com/office/drawing/2014/main" id="{94A39684-30E7-30A8-DACC-3144FA2496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4579" y="3303707"/>
            <a:ext cx="6217980" cy="3139470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66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</p:spTree>
    <p:extLst>
      <p:ext uri="{BB962C8B-B14F-4D97-AF65-F5344CB8AC3E}">
        <p14:creationId xmlns:p14="http://schemas.microsoft.com/office/powerpoint/2010/main" val="2427648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DDEED68B-F843-1B15-8070-AC5307F22C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1692" y="357702"/>
            <a:ext cx="8547333" cy="7986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תמונה 4" descr="תמונה שמכילה טקסט&#10;&#10;התיאור נוצר באופן אוטומטי">
            <a:extLst>
              <a:ext uri="{FF2B5EF4-FFF2-40B4-BE49-F238E27FC236}">
                <a16:creationId xmlns:a16="http://schemas.microsoft.com/office/drawing/2014/main" id="{B950758E-20BF-873D-747F-4E39C7C04D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2784" y="1504582"/>
            <a:ext cx="9925148" cy="1530229"/>
          </a:xfrm>
          <a:prstGeom prst="rect">
            <a:avLst/>
          </a:prstGeom>
        </p:spPr>
      </p:pic>
      <p:pic>
        <p:nvPicPr>
          <p:cNvPr id="9" name="תמונה 8" descr="תמונה שמכילה שחור, חשיכה&#10;&#10;התיאור נוצר באופן אוטומטי">
            <a:extLst>
              <a:ext uri="{FF2B5EF4-FFF2-40B4-BE49-F238E27FC236}">
                <a16:creationId xmlns:a16="http://schemas.microsoft.com/office/drawing/2014/main" id="{D0C90824-1BDF-7FC1-C445-CBB632F140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0298" y="1177612"/>
            <a:ext cx="3967980" cy="653941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66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pic>
        <p:nvPicPr>
          <p:cNvPr id="13" name="תמונה 12" descr="תמונה שמכילה שחור, חשיכה&#10;&#10;התיאור נוצר באופן אוטומטי">
            <a:extLst>
              <a:ext uri="{FF2B5EF4-FFF2-40B4-BE49-F238E27FC236}">
                <a16:creationId xmlns:a16="http://schemas.microsoft.com/office/drawing/2014/main" id="{AA966DAE-5AF6-C8C3-FC8F-5B988CD89F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25803" y="2963679"/>
            <a:ext cx="6140394" cy="1676416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66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sp>
        <p:nvSpPr>
          <p:cNvPr id="14" name="מלבן 13">
            <a:extLst>
              <a:ext uri="{FF2B5EF4-FFF2-40B4-BE49-F238E27FC236}">
                <a16:creationId xmlns:a16="http://schemas.microsoft.com/office/drawing/2014/main" id="{CD431E5E-66DF-ED1B-3AF2-D18EEE17F295}"/>
              </a:ext>
            </a:extLst>
          </p:cNvPr>
          <p:cNvSpPr/>
          <p:nvPr/>
        </p:nvSpPr>
        <p:spPr>
          <a:xfrm>
            <a:off x="1849180" y="4799927"/>
            <a:ext cx="8869845" cy="76135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he-IL" sz="280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rPr>
              <a:t>שלב ה' – מציאת מספר קדחים כללי (מספר קדחים לאורך כפול רוחב) </a:t>
            </a:r>
          </a:p>
        </p:txBody>
      </p:sp>
      <p:sp>
        <p:nvSpPr>
          <p:cNvPr id="16" name="תיבת טקסט 15">
            <a:extLst>
              <a:ext uri="{FF2B5EF4-FFF2-40B4-BE49-F238E27FC236}">
                <a16:creationId xmlns:a16="http://schemas.microsoft.com/office/drawing/2014/main" id="{B6A81704-2CE1-4A5B-9612-09E9C1A2C2A2}"/>
              </a:ext>
            </a:extLst>
          </p:cNvPr>
          <p:cNvSpPr txBox="1"/>
          <p:nvPr/>
        </p:nvSpPr>
        <p:spPr>
          <a:xfrm>
            <a:off x="4847086" y="5721117"/>
            <a:ext cx="2895601" cy="461665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66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15 X 24=   </a:t>
            </a:r>
            <a:r>
              <a:rPr lang="he-IL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קדחים</a:t>
            </a: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360</a:t>
            </a:r>
            <a:endParaRPr lang="he-IL" sz="2400" dirty="0"/>
          </a:p>
        </p:txBody>
      </p:sp>
    </p:spTree>
    <p:extLst>
      <p:ext uri="{BB962C8B-B14F-4D97-AF65-F5344CB8AC3E}">
        <p14:creationId xmlns:p14="http://schemas.microsoft.com/office/powerpoint/2010/main" val="2402059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87319616-982C-AD2B-1468-4C8FAD955F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5830" y="579477"/>
            <a:ext cx="8907028" cy="7986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תמונה 8" descr="תמונה שמכילה שחור, חשיכה&#10;&#10;התיאור נוצר באופן אוטומטי">
            <a:extLst>
              <a:ext uri="{FF2B5EF4-FFF2-40B4-BE49-F238E27FC236}">
                <a16:creationId xmlns:a16="http://schemas.microsoft.com/office/drawing/2014/main" id="{3D94011D-742B-56F1-607E-00D11584E4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3426" y="1493669"/>
            <a:ext cx="2865148" cy="883929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66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pic>
        <p:nvPicPr>
          <p:cNvPr id="10" name="תמונה 9">
            <a:extLst>
              <a:ext uri="{FF2B5EF4-FFF2-40B4-BE49-F238E27FC236}">
                <a16:creationId xmlns:a16="http://schemas.microsoft.com/office/drawing/2014/main" id="{466BC3B6-11FA-055D-960F-EBD92177BC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3340" y="2566256"/>
            <a:ext cx="9602032" cy="15790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תמונה 10" descr="תמונה שמכילה טקסט&#10;&#10;התיאור נוצר באופן אוטומטי">
            <a:extLst>
              <a:ext uri="{FF2B5EF4-FFF2-40B4-BE49-F238E27FC236}">
                <a16:creationId xmlns:a16="http://schemas.microsoft.com/office/drawing/2014/main" id="{ACA1947E-32C7-53AE-B072-E43FB6923EF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2528" t="50001" r="39248" b="27922"/>
          <a:stretch/>
        </p:blipFill>
        <p:spPr>
          <a:xfrm>
            <a:off x="6096000" y="3503547"/>
            <a:ext cx="1628775" cy="318998"/>
          </a:xfrm>
          <a:prstGeom prst="rect">
            <a:avLst/>
          </a:prstGeom>
        </p:spPr>
      </p:pic>
      <p:sp>
        <p:nvSpPr>
          <p:cNvPr id="13" name="תיבת טקסט 12">
            <a:extLst>
              <a:ext uri="{FF2B5EF4-FFF2-40B4-BE49-F238E27FC236}">
                <a16:creationId xmlns:a16="http://schemas.microsoft.com/office/drawing/2014/main" id="{C12717B9-61B4-7371-A0F1-015E5EA8C4DF}"/>
              </a:ext>
            </a:extLst>
          </p:cNvPr>
          <p:cNvSpPr txBox="1"/>
          <p:nvPr/>
        </p:nvSpPr>
        <p:spPr>
          <a:xfrm>
            <a:off x="1847551" y="4315751"/>
            <a:ext cx="8643586" cy="1653145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66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he-IL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אנו רואים שכמות </a:t>
            </a:r>
            <a:r>
              <a:rPr lang="he-IL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החנ"מ</a:t>
            </a:r>
            <a:r>
              <a:rPr lang="he-IL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בקדח (9.16 ק"ג ) גדולה מכמות חומר הנפץ המותרת להפעלה </a:t>
            </a:r>
            <a:r>
              <a:rPr lang="he-IL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בהשהייה</a:t>
            </a:r>
            <a:r>
              <a:rPr lang="he-IL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אחת (2.68 ק"ג) ולכן אנו מחלקים את גובה הבור 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H  </a:t>
            </a:r>
            <a:r>
              <a:rPr lang="he-IL" sz="24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לארבע שכבות</a:t>
            </a:r>
            <a:r>
              <a:rPr lang="he-IL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עבודה ומחשבים מחדש את הנתונים בהתייחס לגובה החדש לעבודה( גובה חדש  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</a:t>
            </a:r>
            <a:r>
              <a:rPr lang="he-IL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2.5 מטר</a:t>
            </a:r>
            <a:r>
              <a:rPr lang="he-IL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)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944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לבן 5">
            <a:extLst>
              <a:ext uri="{FF2B5EF4-FFF2-40B4-BE49-F238E27FC236}">
                <a16:creationId xmlns:a16="http://schemas.microsoft.com/office/drawing/2014/main" id="{D40A01D0-51FE-D05A-DCD5-16CE437484E7}"/>
              </a:ext>
            </a:extLst>
          </p:cNvPr>
          <p:cNvSpPr/>
          <p:nvPr/>
        </p:nvSpPr>
        <p:spPr>
          <a:xfrm>
            <a:off x="2730282" y="63050"/>
            <a:ext cx="8489825" cy="5927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he-IL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חישוב מחדש</a:t>
            </a:r>
            <a:r>
              <a:rPr lang="en-US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he-IL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של הנתונים</a:t>
            </a:r>
            <a:r>
              <a:rPr lang="en-US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he-IL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בהתייחס לגובה השכבה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תמונה 12" descr="תמונה שמכילה שחור, חשיכה&#10;&#10;התיאור נוצר באופן אוטומטי">
            <a:extLst>
              <a:ext uri="{FF2B5EF4-FFF2-40B4-BE49-F238E27FC236}">
                <a16:creationId xmlns:a16="http://schemas.microsoft.com/office/drawing/2014/main" id="{ACF28CE8-29C3-C9F1-6423-CEB3BBEE96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3301" y="655776"/>
            <a:ext cx="6140394" cy="3078510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66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sp>
        <p:nvSpPr>
          <p:cNvPr id="16" name="מלבן 15">
            <a:extLst>
              <a:ext uri="{FF2B5EF4-FFF2-40B4-BE49-F238E27FC236}">
                <a16:creationId xmlns:a16="http://schemas.microsoft.com/office/drawing/2014/main" id="{C875FF44-09EF-1583-7985-58B4FA710DB0}"/>
              </a:ext>
            </a:extLst>
          </p:cNvPr>
          <p:cNvSpPr/>
          <p:nvPr/>
        </p:nvSpPr>
        <p:spPr>
          <a:xfrm>
            <a:off x="7975684" y="3429000"/>
            <a:ext cx="3825086" cy="96539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66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none" lIns="91440" tIns="45720" rIns="91440" bIns="45720">
            <a:spAutoFit/>
          </a:bodyPr>
          <a:lstStyle/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he-IL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מציאת כמות </a:t>
            </a:r>
            <a:r>
              <a:rPr lang="he-IL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חנ"מ</a:t>
            </a:r>
            <a:r>
              <a:rPr lang="he-IL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לשכבה</a:t>
            </a: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he-IL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רבע מהכמות המקורית 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kg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he-IL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825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7" name="מלבן 16">
            <a:extLst>
              <a:ext uri="{FF2B5EF4-FFF2-40B4-BE49-F238E27FC236}">
                <a16:creationId xmlns:a16="http://schemas.microsoft.com/office/drawing/2014/main" id="{FAD00EE2-6061-67B6-8B51-7C575F1CAE4F}"/>
              </a:ext>
            </a:extLst>
          </p:cNvPr>
          <p:cNvSpPr/>
          <p:nvPr/>
        </p:nvSpPr>
        <p:spPr>
          <a:xfrm>
            <a:off x="1423686" y="4541448"/>
            <a:ext cx="7782426" cy="22535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66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lIns="91440" tIns="45720" rIns="91440" bIns="45720">
            <a:spAutoFit/>
          </a:bodyPr>
          <a:lstStyle/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he-IL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מציאת מספר קדחים</a:t>
            </a:r>
          </a:p>
          <a:p>
            <a:pPr algn="r" rtl="1">
              <a:lnSpc>
                <a:spcPct val="107000"/>
              </a:lnSpc>
            </a:pPr>
            <a:r>
              <a:rPr lang="he-IL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קדחים לרוחב הבור ( מעגלים ל- 19 קדחים)    </a:t>
            </a:r>
            <a:r>
              <a:rPr lang="en-US" sz="24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25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=  18.9</a:t>
            </a: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he-IL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                                                       1.32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07000"/>
              </a:lnSpc>
              <a:tabLst>
                <a:tab pos="4636135" algn="l"/>
              </a:tabLst>
            </a:pPr>
            <a:r>
              <a:rPr lang="he-IL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קדחים לאורך הבור ( 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30</a:t>
            </a:r>
            <a:r>
              <a:rPr lang="he-IL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קדחים)     </a:t>
            </a:r>
            <a:r>
              <a:rPr lang="en-US" sz="24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40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=  30.3</a:t>
            </a:r>
          </a:p>
          <a:p>
            <a:pPr algn="r" rtl="1">
              <a:lnSpc>
                <a:spcPct val="107000"/>
              </a:lnSpc>
              <a:spcAft>
                <a:spcPts val="800"/>
              </a:spcAft>
              <a:tabLst>
                <a:tab pos="4636135" algn="l"/>
              </a:tabLst>
            </a:pPr>
            <a:r>
              <a:rPr lang="he-IL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                                        1.32</a:t>
            </a:r>
            <a:r>
              <a:rPr lang="he-IL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7640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7" name="Rectangle 136">
            <a:extLst>
              <a:ext uri="{FF2B5EF4-FFF2-40B4-BE49-F238E27FC236}">
                <a16:creationId xmlns:a16="http://schemas.microsoft.com/office/drawing/2014/main" id="{48C110B4-D26A-44C6-8576-236CA24E9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01CC3369-EAE5-49AA-B65F-015795F54B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9935" y="4383013"/>
            <a:ext cx="10177473" cy="1683474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rtl="0">
              <a:spcBef>
                <a:spcPts val="0"/>
              </a:spcBef>
              <a:spcAft>
                <a:spcPts val="600"/>
              </a:spcAft>
              <a:buNone/>
            </a:pPr>
            <a:r>
              <a:rPr lang="he-IL" sz="4800" dirty="0" err="1">
                <a:solidFill>
                  <a:srgbClr val="0070C0"/>
                </a:solidFill>
              </a:rPr>
              <a:t>איזור</a:t>
            </a:r>
            <a:r>
              <a:rPr lang="he-IL" sz="4800" dirty="0">
                <a:solidFill>
                  <a:srgbClr val="0070C0"/>
                </a:solidFill>
              </a:rPr>
              <a:t> מאוכלס </a:t>
            </a:r>
            <a:r>
              <a:rPr lang="he-IL" sz="4400" dirty="0"/>
              <a:t>-שטח שבו נמצאים מבנים או בניינים</a:t>
            </a:r>
            <a:br>
              <a:rPr lang="en-US" sz="4400" dirty="0"/>
            </a:br>
            <a:r>
              <a:rPr lang="he-IL" sz="4400" dirty="0"/>
              <a:t>  בתחום 300 מטר משטח הפיצוץ.</a:t>
            </a:r>
          </a:p>
        </p:txBody>
      </p:sp>
      <p:pic>
        <p:nvPicPr>
          <p:cNvPr id="1028" name="Picture 4" descr="Precision Drilling and Blasting - Dykon Blasting">
            <a:extLst>
              <a:ext uri="{FF2B5EF4-FFF2-40B4-BE49-F238E27FC236}">
                <a16:creationId xmlns:a16="http://schemas.microsoft.com/office/drawing/2014/main" id="{E6B6534F-FB4D-4866-9AA7-1208ED1960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62" r="2" b="2"/>
          <a:stretch/>
        </p:blipFill>
        <p:spPr bwMode="auto">
          <a:xfrm>
            <a:off x="1" y="10"/>
            <a:ext cx="6050279" cy="3732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BOOM! How to use explosives to install a brewery septic tank ...">
            <a:extLst>
              <a:ext uri="{FF2B5EF4-FFF2-40B4-BE49-F238E27FC236}">
                <a16:creationId xmlns:a16="http://schemas.microsoft.com/office/drawing/2014/main" id="{FC577383-9EC0-4100-9E97-A721021C9F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7" r="10686" b="-1"/>
          <a:stretch/>
        </p:blipFill>
        <p:spPr bwMode="auto">
          <a:xfrm>
            <a:off x="6138672" y="10"/>
            <a:ext cx="6050280" cy="3732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9" name="Freeform: Shape 138">
            <a:extLst>
              <a:ext uri="{FF2B5EF4-FFF2-40B4-BE49-F238E27FC236}">
                <a16:creationId xmlns:a16="http://schemas.microsoft.com/office/drawing/2014/main" id="{5BFD4DBB-3229-4DF6-A68A-CD91F83258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434936" y="4030294"/>
            <a:ext cx="1957171" cy="1103687"/>
          </a:xfrm>
          <a:custGeom>
            <a:avLst/>
            <a:gdLst>
              <a:gd name="connsiteX0" fmla="*/ 2017702 w 2017702"/>
              <a:gd name="connsiteY0" fmla="*/ 1137821 h 1137821"/>
              <a:gd name="connsiteX1" fmla="*/ 404 w 2017702"/>
              <a:gd name="connsiteY1" fmla="*/ 1137821 h 1137821"/>
              <a:gd name="connsiteX2" fmla="*/ 0 w 2017702"/>
              <a:gd name="connsiteY2" fmla="*/ 900216 h 1137821"/>
              <a:gd name="connsiteX3" fmla="*/ 1767759 w 2017702"/>
              <a:gd name="connsiteY3" fmla="*/ 901031 h 1137821"/>
              <a:gd name="connsiteX4" fmla="*/ 1767759 w 2017702"/>
              <a:gd name="connsiteY4" fmla="*/ 0 h 1137821"/>
              <a:gd name="connsiteX5" fmla="*/ 2017702 w 2017702"/>
              <a:gd name="connsiteY5" fmla="*/ 0 h 1137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17702" h="1137821">
                <a:moveTo>
                  <a:pt x="2017702" y="1137821"/>
                </a:moveTo>
                <a:lnTo>
                  <a:pt x="404" y="1137821"/>
                </a:lnTo>
                <a:cubicBezTo>
                  <a:pt x="-404" y="1055814"/>
                  <a:pt x="807" y="982224"/>
                  <a:pt x="0" y="900216"/>
                </a:cubicBezTo>
                <a:lnTo>
                  <a:pt x="1767759" y="901031"/>
                </a:lnTo>
                <a:lnTo>
                  <a:pt x="1767759" y="0"/>
                </a:lnTo>
                <a:lnTo>
                  <a:pt x="2017702" y="0"/>
                </a:lnTo>
                <a:close/>
              </a:path>
            </a:pathLst>
          </a:custGeom>
          <a:solidFill>
            <a:schemeClr val="tx2">
              <a:alpha val="80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41" name="Freeform: Shape 140">
            <a:extLst>
              <a:ext uri="{FF2B5EF4-FFF2-40B4-BE49-F238E27FC236}">
                <a16:creationId xmlns:a16="http://schemas.microsoft.com/office/drawing/2014/main" id="{792979E5-1F93-4CE3-975E-3CAEC618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796837" y="5311230"/>
            <a:ext cx="2042265" cy="1213486"/>
          </a:xfrm>
          <a:custGeom>
            <a:avLst/>
            <a:gdLst>
              <a:gd name="connsiteX0" fmla="*/ 1844618 w 2105428"/>
              <a:gd name="connsiteY0" fmla="*/ 0 h 1251016"/>
              <a:gd name="connsiteX1" fmla="*/ 2105428 w 2105428"/>
              <a:gd name="connsiteY1" fmla="*/ 0 h 1251016"/>
              <a:gd name="connsiteX2" fmla="*/ 2105428 w 2105428"/>
              <a:gd name="connsiteY2" fmla="*/ 1251016 h 1251016"/>
              <a:gd name="connsiteX3" fmla="*/ 421 w 2105428"/>
              <a:gd name="connsiteY3" fmla="*/ 1251016 h 1251016"/>
              <a:gd name="connsiteX4" fmla="*/ 0 w 2105428"/>
              <a:gd name="connsiteY4" fmla="*/ 1003081 h 1251016"/>
              <a:gd name="connsiteX5" fmla="*/ 1844618 w 2105428"/>
              <a:gd name="connsiteY5" fmla="*/ 1003931 h 1251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5428" h="1251016">
                <a:moveTo>
                  <a:pt x="1844618" y="0"/>
                </a:moveTo>
                <a:lnTo>
                  <a:pt x="2105428" y="0"/>
                </a:lnTo>
                <a:lnTo>
                  <a:pt x="2105428" y="1251016"/>
                </a:lnTo>
                <a:lnTo>
                  <a:pt x="421" y="1251016"/>
                </a:lnTo>
                <a:cubicBezTo>
                  <a:pt x="-421" y="1165443"/>
                  <a:pt x="842" y="1088654"/>
                  <a:pt x="0" y="1003081"/>
                </a:cubicBezTo>
                <a:lnTo>
                  <a:pt x="1844618" y="1003931"/>
                </a:lnTo>
                <a:close/>
              </a:path>
            </a:pathLst>
          </a:custGeom>
          <a:solidFill>
            <a:schemeClr val="tx2">
              <a:alpha val="80000"/>
            </a:schemeClr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5825051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לבן 5">
            <a:extLst>
              <a:ext uri="{FF2B5EF4-FFF2-40B4-BE49-F238E27FC236}">
                <a16:creationId xmlns:a16="http://schemas.microsoft.com/office/drawing/2014/main" id="{AA4C9916-D6AC-70E7-3F3F-713ECEA44563}"/>
              </a:ext>
            </a:extLst>
          </p:cNvPr>
          <p:cNvSpPr/>
          <p:nvPr/>
        </p:nvSpPr>
        <p:spPr>
          <a:xfrm>
            <a:off x="6258047" y="503829"/>
            <a:ext cx="5438552" cy="467629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66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lIns="91440" tIns="45720" rIns="91440" bIns="45720">
            <a:spAutoFit/>
          </a:bodyPr>
          <a:lstStyle/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he-IL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מספר קדחים כללי  </a:t>
            </a: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30   X   19   =  570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מלבן 6">
            <a:extLst>
              <a:ext uri="{FF2B5EF4-FFF2-40B4-BE49-F238E27FC236}">
                <a16:creationId xmlns:a16="http://schemas.microsoft.com/office/drawing/2014/main" id="{62A8377E-E696-4F19-1061-F2242E4EB21F}"/>
              </a:ext>
            </a:extLst>
          </p:cNvPr>
          <p:cNvSpPr/>
          <p:nvPr/>
        </p:nvSpPr>
        <p:spPr>
          <a:xfrm>
            <a:off x="6258047" y="1109393"/>
            <a:ext cx="4717064" cy="85395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66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lIns="91440" tIns="45720" rIns="91440" bIns="45720">
            <a:spAutoFit/>
          </a:bodyPr>
          <a:lstStyle/>
          <a:p>
            <a:pPr algn="r" rtl="1">
              <a:lnSpc>
                <a:spcPct val="107000"/>
              </a:lnSpc>
            </a:pPr>
            <a:r>
              <a:rPr lang="he-IL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כמות </a:t>
            </a:r>
            <a:r>
              <a:rPr lang="he-IL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חנ"מ</a:t>
            </a:r>
            <a:r>
              <a:rPr lang="he-IL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לקדח   1.44 ק"ג = </a:t>
            </a:r>
            <a:r>
              <a:rPr lang="he-IL" sz="24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825</a:t>
            </a: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he-IL" sz="24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                         570</a:t>
            </a:r>
            <a:endParaRPr lang="he-IL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מלבן 7">
            <a:extLst>
              <a:ext uri="{FF2B5EF4-FFF2-40B4-BE49-F238E27FC236}">
                <a16:creationId xmlns:a16="http://schemas.microsoft.com/office/drawing/2014/main" id="{1C58C3F1-53C9-3175-2AB6-AFD90E8B8963}"/>
              </a:ext>
            </a:extLst>
          </p:cNvPr>
          <p:cNvSpPr/>
          <p:nvPr/>
        </p:nvSpPr>
        <p:spPr>
          <a:xfrm>
            <a:off x="3944264" y="2184536"/>
            <a:ext cx="6389891" cy="467629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66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none" lIns="91440" tIns="45720" rIns="91440" bIns="45720">
            <a:spAutoFit/>
          </a:bodyPr>
          <a:lstStyle/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he-IL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כמות </a:t>
            </a:r>
            <a:r>
              <a:rPr lang="he-IL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חנ"מ</a:t>
            </a:r>
            <a:r>
              <a:rPr lang="he-IL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למטר קדח – 1.07 ק"ג (מתוך הנוסחה)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מלבן 8">
            <a:extLst>
              <a:ext uri="{FF2B5EF4-FFF2-40B4-BE49-F238E27FC236}">
                <a16:creationId xmlns:a16="http://schemas.microsoft.com/office/drawing/2014/main" id="{EE6E25D3-C552-AC33-7DBB-1C6BEE1E20AE}"/>
              </a:ext>
            </a:extLst>
          </p:cNvPr>
          <p:cNvSpPr/>
          <p:nvPr/>
        </p:nvSpPr>
        <p:spPr>
          <a:xfrm>
            <a:off x="4968850" y="2831728"/>
            <a:ext cx="4717064" cy="85395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66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lIns="91440" tIns="45720" rIns="91440" bIns="45720">
            <a:spAutoFit/>
          </a:bodyPr>
          <a:lstStyle/>
          <a:p>
            <a:pPr algn="r" rtl="1">
              <a:lnSpc>
                <a:spcPct val="107000"/>
              </a:lnSpc>
            </a:pPr>
            <a:r>
              <a:rPr lang="he-IL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גובה הקדח 2.94 מטר = </a:t>
            </a:r>
            <a:r>
              <a:rPr lang="he-IL" sz="24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1.32 </a:t>
            </a:r>
            <a:r>
              <a:rPr lang="he-IL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+ 2.5</a:t>
            </a: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he-IL" sz="24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                 3</a:t>
            </a:r>
            <a:endParaRPr lang="he-IL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מלבן 9">
            <a:extLst>
              <a:ext uri="{FF2B5EF4-FFF2-40B4-BE49-F238E27FC236}">
                <a16:creationId xmlns:a16="http://schemas.microsoft.com/office/drawing/2014/main" id="{783B74AE-5F57-EDF3-B4DD-97A997522C10}"/>
              </a:ext>
            </a:extLst>
          </p:cNvPr>
          <p:cNvSpPr/>
          <p:nvPr/>
        </p:nvSpPr>
        <p:spPr>
          <a:xfrm>
            <a:off x="3610146" y="3817022"/>
            <a:ext cx="4717064" cy="85395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66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lIns="91440" tIns="45720" rIns="91440" bIns="45720">
            <a:spAutoFit/>
          </a:bodyPr>
          <a:lstStyle/>
          <a:p>
            <a:pPr algn="r" rtl="1">
              <a:lnSpc>
                <a:spcPct val="107000"/>
              </a:lnSpc>
            </a:pPr>
            <a:r>
              <a:rPr lang="he-IL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גובה עמוד </a:t>
            </a:r>
            <a:r>
              <a:rPr lang="he-IL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חנ"מ</a:t>
            </a:r>
            <a:r>
              <a:rPr lang="he-IL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1.34 מטר = </a:t>
            </a:r>
            <a:r>
              <a:rPr lang="he-IL" sz="24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1.44</a:t>
            </a: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he-IL" sz="24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                        1.07</a:t>
            </a:r>
            <a:endParaRPr lang="he-IL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מלבן 10">
            <a:extLst>
              <a:ext uri="{FF2B5EF4-FFF2-40B4-BE49-F238E27FC236}">
                <a16:creationId xmlns:a16="http://schemas.microsoft.com/office/drawing/2014/main" id="{28365941-39A6-ECB7-00C2-A5451AF81D1A}"/>
              </a:ext>
            </a:extLst>
          </p:cNvPr>
          <p:cNvSpPr/>
          <p:nvPr/>
        </p:nvSpPr>
        <p:spPr>
          <a:xfrm>
            <a:off x="2504324" y="4854002"/>
            <a:ext cx="4742004" cy="467629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66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none" lIns="91440" tIns="45720" rIns="91440" bIns="45720">
            <a:spAutoFit/>
          </a:bodyPr>
          <a:lstStyle/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he-IL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גובה סתימה – 1.6 מטר = 2.94-1.34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מלבן 11">
            <a:extLst>
              <a:ext uri="{FF2B5EF4-FFF2-40B4-BE49-F238E27FC236}">
                <a16:creationId xmlns:a16="http://schemas.microsoft.com/office/drawing/2014/main" id="{35516BCB-E66E-C7BA-A01D-F29939AC55B8}"/>
              </a:ext>
            </a:extLst>
          </p:cNvPr>
          <p:cNvSpPr/>
          <p:nvPr/>
        </p:nvSpPr>
        <p:spPr>
          <a:xfrm>
            <a:off x="833377" y="5641088"/>
            <a:ext cx="4717064" cy="85395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66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lIns="91440" tIns="45720" rIns="91440" bIns="45720">
            <a:spAutoFit/>
          </a:bodyPr>
          <a:lstStyle/>
          <a:p>
            <a:pPr algn="r" rtl="1">
              <a:lnSpc>
                <a:spcPct val="107000"/>
              </a:lnSpc>
            </a:pPr>
            <a:r>
              <a:rPr lang="he-IL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מציאת יחס 1.21 = </a:t>
            </a:r>
            <a:r>
              <a:rPr lang="he-IL" sz="24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1.6</a:t>
            </a: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he-IL" sz="24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        1.32                 </a:t>
            </a:r>
            <a:endParaRPr lang="he-IL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5855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 descr="תמונה שמכילה טקסט&#10;&#10;התיאור נוצר באופן אוטומטי">
            <a:extLst>
              <a:ext uri="{FF2B5EF4-FFF2-40B4-BE49-F238E27FC236}">
                <a16:creationId xmlns:a16="http://schemas.microsoft.com/office/drawing/2014/main" id="{E8A8C3F9-E464-F520-E28B-6F566BAB99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6767" y="266506"/>
            <a:ext cx="5753775" cy="941313"/>
          </a:xfrm>
          <a:prstGeom prst="rect">
            <a:avLst/>
          </a:prstGeom>
        </p:spPr>
      </p:pic>
      <p:sp>
        <p:nvSpPr>
          <p:cNvPr id="6" name="מלבן 5">
            <a:extLst>
              <a:ext uri="{FF2B5EF4-FFF2-40B4-BE49-F238E27FC236}">
                <a16:creationId xmlns:a16="http://schemas.microsoft.com/office/drawing/2014/main" id="{5413D70E-BBFB-FB94-70E5-D2098E446B5D}"/>
              </a:ext>
            </a:extLst>
          </p:cNvPr>
          <p:cNvSpPr/>
          <p:nvPr/>
        </p:nvSpPr>
        <p:spPr>
          <a:xfrm>
            <a:off x="10057790" y="2099443"/>
            <a:ext cx="1519655" cy="57265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21F8F557-7360-F7EF-484E-874649163EDB}"/>
              </a:ext>
            </a:extLst>
          </p:cNvPr>
          <p:cNvSpPr txBox="1"/>
          <p:nvPr/>
        </p:nvSpPr>
        <p:spPr>
          <a:xfrm>
            <a:off x="10057790" y="2126692"/>
            <a:ext cx="1449436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כמות </a:t>
            </a:r>
            <a:r>
              <a:rPr kumimoji="0" lang="he-IL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חנ"מ</a:t>
            </a:r>
            <a:r>
              <a:rPr kumimoji="0" lang="he-IL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בקדח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   1.44 ק"ג</a:t>
            </a:r>
          </a:p>
        </p:txBody>
      </p:sp>
      <p:sp>
        <p:nvSpPr>
          <p:cNvPr id="8" name="מלבן 7">
            <a:extLst>
              <a:ext uri="{FF2B5EF4-FFF2-40B4-BE49-F238E27FC236}">
                <a16:creationId xmlns:a16="http://schemas.microsoft.com/office/drawing/2014/main" id="{05E7FD01-A1E3-F9A6-F0F1-710BBBB7D910}"/>
              </a:ext>
            </a:extLst>
          </p:cNvPr>
          <p:cNvSpPr/>
          <p:nvPr/>
        </p:nvSpPr>
        <p:spPr>
          <a:xfrm>
            <a:off x="10057791" y="2764036"/>
            <a:ext cx="1519654" cy="57265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37CE127F-F411-2207-4D68-33EFF52EEF2C}"/>
              </a:ext>
            </a:extLst>
          </p:cNvPr>
          <p:cNvSpPr txBox="1"/>
          <p:nvPr/>
        </p:nvSpPr>
        <p:spPr>
          <a:xfrm>
            <a:off x="10102013" y="2788753"/>
            <a:ext cx="1374095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מרווח בין קדחים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   1.32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</a:t>
            </a:r>
            <a:endParaRPr kumimoji="0" lang="he-IL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מלבן 9">
            <a:extLst>
              <a:ext uri="{FF2B5EF4-FFF2-40B4-BE49-F238E27FC236}">
                <a16:creationId xmlns:a16="http://schemas.microsoft.com/office/drawing/2014/main" id="{FF647004-F537-F23A-3006-26907B3D75FB}"/>
              </a:ext>
            </a:extLst>
          </p:cNvPr>
          <p:cNvSpPr/>
          <p:nvPr/>
        </p:nvSpPr>
        <p:spPr>
          <a:xfrm>
            <a:off x="10057790" y="3428629"/>
            <a:ext cx="1519653" cy="57265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תיבת טקסט 10">
            <a:extLst>
              <a:ext uri="{FF2B5EF4-FFF2-40B4-BE49-F238E27FC236}">
                <a16:creationId xmlns:a16="http://schemas.microsoft.com/office/drawing/2014/main" id="{3594FD08-226C-672B-9A04-FE62AB9FF980}"/>
              </a:ext>
            </a:extLst>
          </p:cNvPr>
          <p:cNvSpPr txBox="1"/>
          <p:nvPr/>
        </p:nvSpPr>
        <p:spPr>
          <a:xfrm>
            <a:off x="9970341" y="3450895"/>
            <a:ext cx="1659429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רמת זעזועים מותרת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         0.03</a:t>
            </a:r>
          </a:p>
        </p:txBody>
      </p:sp>
      <p:sp>
        <p:nvSpPr>
          <p:cNvPr id="12" name="מלבן 11">
            <a:extLst>
              <a:ext uri="{FF2B5EF4-FFF2-40B4-BE49-F238E27FC236}">
                <a16:creationId xmlns:a16="http://schemas.microsoft.com/office/drawing/2014/main" id="{3494F989-5787-0517-F11C-8AE3B512351C}"/>
              </a:ext>
            </a:extLst>
          </p:cNvPr>
          <p:cNvSpPr/>
          <p:nvPr/>
        </p:nvSpPr>
        <p:spPr>
          <a:xfrm>
            <a:off x="10057791" y="4102550"/>
            <a:ext cx="1519652" cy="57265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תיבת טקסט 12">
            <a:extLst>
              <a:ext uri="{FF2B5EF4-FFF2-40B4-BE49-F238E27FC236}">
                <a16:creationId xmlns:a16="http://schemas.microsoft.com/office/drawing/2014/main" id="{2AE66DD5-4D6A-79AA-91E3-5DE8F673D2A1}"/>
              </a:ext>
            </a:extLst>
          </p:cNvPr>
          <p:cNvSpPr txBox="1"/>
          <p:nvPr/>
        </p:nvSpPr>
        <p:spPr>
          <a:xfrm>
            <a:off x="10102013" y="4101132"/>
            <a:ext cx="1447833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מרחק מבנה קרוב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      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D- 20 M</a:t>
            </a:r>
            <a:endParaRPr kumimoji="0" lang="he-IL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14" name="Picture 2" descr="הצג את תמונת המקור">
            <a:extLst>
              <a:ext uri="{FF2B5EF4-FFF2-40B4-BE49-F238E27FC236}">
                <a16:creationId xmlns:a16="http://schemas.microsoft.com/office/drawing/2014/main" id="{457E3DED-E843-96FF-F85E-F1592C8972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75" t="8176" r="55817" b="69835"/>
          <a:stretch/>
        </p:blipFill>
        <p:spPr bwMode="auto">
          <a:xfrm flipV="1">
            <a:off x="817559" y="1301508"/>
            <a:ext cx="1237672" cy="975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תיבת טקסט 14">
            <a:extLst>
              <a:ext uri="{FF2B5EF4-FFF2-40B4-BE49-F238E27FC236}">
                <a16:creationId xmlns:a16="http://schemas.microsoft.com/office/drawing/2014/main" id="{52C2F66E-8370-08B7-A8DF-8B64D2AED5DB}"/>
              </a:ext>
            </a:extLst>
          </p:cNvPr>
          <p:cNvSpPr txBox="1"/>
          <p:nvPr/>
        </p:nvSpPr>
        <p:spPr>
          <a:xfrm>
            <a:off x="1065979" y="1661815"/>
            <a:ext cx="532518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2.88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0.03</a:t>
            </a:r>
          </a:p>
        </p:txBody>
      </p:sp>
      <p:sp>
        <p:nvSpPr>
          <p:cNvPr id="16" name="תיבת טקסט 15">
            <a:extLst>
              <a:ext uri="{FF2B5EF4-FFF2-40B4-BE49-F238E27FC236}">
                <a16:creationId xmlns:a16="http://schemas.microsoft.com/office/drawing/2014/main" id="{6918BA80-B42B-6AC8-5887-F0E7EA0712BD}"/>
              </a:ext>
            </a:extLst>
          </p:cNvPr>
          <p:cNvSpPr txBox="1"/>
          <p:nvPr/>
        </p:nvSpPr>
        <p:spPr>
          <a:xfrm>
            <a:off x="292122" y="1704038"/>
            <a:ext cx="604653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</a:rPr>
              <a:t>D2=</a:t>
            </a:r>
            <a:endParaRPr kumimoji="0" lang="he-IL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תיבת טקסט 16">
            <a:extLst>
              <a:ext uri="{FF2B5EF4-FFF2-40B4-BE49-F238E27FC236}">
                <a16:creationId xmlns:a16="http://schemas.microsoft.com/office/drawing/2014/main" id="{A00D54DD-E68A-19B4-0D92-02148D90FB33}"/>
              </a:ext>
            </a:extLst>
          </p:cNvPr>
          <p:cNvSpPr txBox="1"/>
          <p:nvPr/>
        </p:nvSpPr>
        <p:spPr>
          <a:xfrm>
            <a:off x="1731890" y="1302951"/>
            <a:ext cx="18689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</a:rPr>
              <a:t>2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</a:rPr>
              <a:t>3</a:t>
            </a:r>
            <a:endParaRPr kumimoji="0" lang="he-IL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תיבת טקסט 17">
            <a:extLst>
              <a:ext uri="{FF2B5EF4-FFF2-40B4-BE49-F238E27FC236}">
                <a16:creationId xmlns:a16="http://schemas.microsoft.com/office/drawing/2014/main" id="{6B6C0E47-D872-A88F-5096-11E3F8BE568B}"/>
              </a:ext>
            </a:extLst>
          </p:cNvPr>
          <p:cNvSpPr txBox="1"/>
          <p:nvPr/>
        </p:nvSpPr>
        <p:spPr>
          <a:xfrm>
            <a:off x="1930838" y="1718067"/>
            <a:ext cx="274434" cy="30777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</a:rPr>
              <a:t>=</a:t>
            </a:r>
            <a:endParaRPr kumimoji="0" lang="he-IL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תיבת טקסט 18">
            <a:extLst>
              <a:ext uri="{FF2B5EF4-FFF2-40B4-BE49-F238E27FC236}">
                <a16:creationId xmlns:a16="http://schemas.microsoft.com/office/drawing/2014/main" id="{F0BD2835-0259-499A-2E88-F146C9C431B5}"/>
              </a:ext>
            </a:extLst>
          </p:cNvPr>
          <p:cNvSpPr txBox="1"/>
          <p:nvPr/>
        </p:nvSpPr>
        <p:spPr>
          <a:xfrm>
            <a:off x="2118368" y="1718067"/>
            <a:ext cx="1853457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20.33-20 = 0.O3</a:t>
            </a:r>
            <a:endParaRPr kumimoji="0" lang="he-IL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20" name="Picture 2" descr="הצג את תמונת המקור">
            <a:extLst>
              <a:ext uri="{FF2B5EF4-FFF2-40B4-BE49-F238E27FC236}">
                <a16:creationId xmlns:a16="http://schemas.microsoft.com/office/drawing/2014/main" id="{AB95244D-09F1-2371-24F9-293A51D77E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75" t="8176" r="55817" b="69835"/>
          <a:stretch/>
        </p:blipFill>
        <p:spPr bwMode="auto">
          <a:xfrm flipV="1">
            <a:off x="822091" y="2394532"/>
            <a:ext cx="1237672" cy="975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תיבת טקסט 20">
            <a:extLst>
              <a:ext uri="{FF2B5EF4-FFF2-40B4-BE49-F238E27FC236}">
                <a16:creationId xmlns:a16="http://schemas.microsoft.com/office/drawing/2014/main" id="{E9FA0792-1645-3C63-2998-E09CF574D3F9}"/>
              </a:ext>
            </a:extLst>
          </p:cNvPr>
          <p:cNvSpPr txBox="1"/>
          <p:nvPr/>
        </p:nvSpPr>
        <p:spPr>
          <a:xfrm>
            <a:off x="1070511" y="2651322"/>
            <a:ext cx="532518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4.32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0.03</a:t>
            </a:r>
          </a:p>
        </p:txBody>
      </p:sp>
      <p:sp>
        <p:nvSpPr>
          <p:cNvPr id="22" name="תיבת טקסט 21">
            <a:extLst>
              <a:ext uri="{FF2B5EF4-FFF2-40B4-BE49-F238E27FC236}">
                <a16:creationId xmlns:a16="http://schemas.microsoft.com/office/drawing/2014/main" id="{8FB47C94-17ED-9508-4DE0-6CA9AE28513B}"/>
              </a:ext>
            </a:extLst>
          </p:cNvPr>
          <p:cNvSpPr txBox="1"/>
          <p:nvPr/>
        </p:nvSpPr>
        <p:spPr>
          <a:xfrm>
            <a:off x="296654" y="2693545"/>
            <a:ext cx="604653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</a:rPr>
              <a:t>D3=</a:t>
            </a:r>
            <a:endParaRPr kumimoji="0" lang="he-IL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3" name="תיבת טקסט 22">
            <a:extLst>
              <a:ext uri="{FF2B5EF4-FFF2-40B4-BE49-F238E27FC236}">
                <a16:creationId xmlns:a16="http://schemas.microsoft.com/office/drawing/2014/main" id="{2FD1EDED-090A-5E2C-7504-968129ECA68E}"/>
              </a:ext>
            </a:extLst>
          </p:cNvPr>
          <p:cNvSpPr txBox="1"/>
          <p:nvPr/>
        </p:nvSpPr>
        <p:spPr>
          <a:xfrm>
            <a:off x="1807629" y="2352899"/>
            <a:ext cx="18689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</a:rPr>
              <a:t>2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</a:rPr>
              <a:t>3</a:t>
            </a:r>
            <a:endParaRPr kumimoji="0" lang="he-IL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4" name="תיבת טקסט 23">
            <a:extLst>
              <a:ext uri="{FF2B5EF4-FFF2-40B4-BE49-F238E27FC236}">
                <a16:creationId xmlns:a16="http://schemas.microsoft.com/office/drawing/2014/main" id="{F73C92F1-5AA2-3D1A-DFB4-3D60961A5955}"/>
              </a:ext>
            </a:extLst>
          </p:cNvPr>
          <p:cNvSpPr txBox="1"/>
          <p:nvPr/>
        </p:nvSpPr>
        <p:spPr>
          <a:xfrm>
            <a:off x="1935370" y="2707574"/>
            <a:ext cx="274434" cy="30777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</a:rPr>
              <a:t>=</a:t>
            </a:r>
            <a:endParaRPr kumimoji="0" lang="he-IL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תיבת טקסט 24">
            <a:extLst>
              <a:ext uri="{FF2B5EF4-FFF2-40B4-BE49-F238E27FC236}">
                <a16:creationId xmlns:a16="http://schemas.microsoft.com/office/drawing/2014/main" id="{DC64570D-BB82-DE56-DF5F-DB210E079095}"/>
              </a:ext>
            </a:extLst>
          </p:cNvPr>
          <p:cNvSpPr txBox="1"/>
          <p:nvPr/>
        </p:nvSpPr>
        <p:spPr>
          <a:xfrm>
            <a:off x="2199126" y="2645210"/>
            <a:ext cx="1805715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26.57-20 = 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6.57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1.32</a:t>
            </a:r>
            <a:endParaRPr kumimoji="0" lang="he-IL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6" name="תיבת טקסט 25">
            <a:extLst>
              <a:ext uri="{FF2B5EF4-FFF2-40B4-BE49-F238E27FC236}">
                <a16:creationId xmlns:a16="http://schemas.microsoft.com/office/drawing/2014/main" id="{1A801A6F-2887-6890-271B-305D225FC5F1}"/>
              </a:ext>
            </a:extLst>
          </p:cNvPr>
          <p:cNvSpPr txBox="1"/>
          <p:nvPr/>
        </p:nvSpPr>
        <p:spPr>
          <a:xfrm>
            <a:off x="3946584" y="2728491"/>
            <a:ext cx="734496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=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4.9 </a:t>
            </a:r>
            <a:endParaRPr kumimoji="0" lang="he-IL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27" name="Picture 2" descr="הצג את תמונת המקור">
            <a:extLst>
              <a:ext uri="{FF2B5EF4-FFF2-40B4-BE49-F238E27FC236}">
                <a16:creationId xmlns:a16="http://schemas.microsoft.com/office/drawing/2014/main" id="{58208FF0-F6D3-1A5D-662B-20803355DD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75" t="8176" r="55817" b="69835"/>
          <a:stretch/>
        </p:blipFill>
        <p:spPr bwMode="auto">
          <a:xfrm flipV="1">
            <a:off x="813608" y="3492564"/>
            <a:ext cx="1237672" cy="975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תיבת טקסט 27">
            <a:extLst>
              <a:ext uri="{FF2B5EF4-FFF2-40B4-BE49-F238E27FC236}">
                <a16:creationId xmlns:a16="http://schemas.microsoft.com/office/drawing/2014/main" id="{EA766906-E4EC-084C-B5DB-FFF084215C32}"/>
              </a:ext>
            </a:extLst>
          </p:cNvPr>
          <p:cNvSpPr txBox="1"/>
          <p:nvPr/>
        </p:nvSpPr>
        <p:spPr>
          <a:xfrm>
            <a:off x="1062028" y="3749354"/>
            <a:ext cx="532518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5.76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0.03</a:t>
            </a:r>
          </a:p>
        </p:txBody>
      </p:sp>
      <p:sp>
        <p:nvSpPr>
          <p:cNvPr id="29" name="תיבת טקסט 28">
            <a:extLst>
              <a:ext uri="{FF2B5EF4-FFF2-40B4-BE49-F238E27FC236}">
                <a16:creationId xmlns:a16="http://schemas.microsoft.com/office/drawing/2014/main" id="{EE4A8459-F279-AC6C-BFCD-C88C6F98B46B}"/>
              </a:ext>
            </a:extLst>
          </p:cNvPr>
          <p:cNvSpPr txBox="1"/>
          <p:nvPr/>
        </p:nvSpPr>
        <p:spPr>
          <a:xfrm>
            <a:off x="288171" y="3791577"/>
            <a:ext cx="604653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</a:rPr>
              <a:t>D4=</a:t>
            </a:r>
            <a:endParaRPr kumimoji="0" lang="he-IL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0" name="תיבת טקסט 29">
            <a:extLst>
              <a:ext uri="{FF2B5EF4-FFF2-40B4-BE49-F238E27FC236}">
                <a16:creationId xmlns:a16="http://schemas.microsoft.com/office/drawing/2014/main" id="{1A73A0BE-C14E-C57D-FD9D-57A02E35B0CD}"/>
              </a:ext>
            </a:extLst>
          </p:cNvPr>
          <p:cNvSpPr txBox="1"/>
          <p:nvPr/>
        </p:nvSpPr>
        <p:spPr>
          <a:xfrm>
            <a:off x="1926887" y="3805606"/>
            <a:ext cx="274434" cy="30777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</a:rPr>
              <a:t>=</a:t>
            </a:r>
            <a:endParaRPr kumimoji="0" lang="he-IL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1" name="תיבת טקסט 30">
            <a:extLst>
              <a:ext uri="{FF2B5EF4-FFF2-40B4-BE49-F238E27FC236}">
                <a16:creationId xmlns:a16="http://schemas.microsoft.com/office/drawing/2014/main" id="{ACCA7DE7-0F4B-A09E-0126-4E31398D432D}"/>
              </a:ext>
            </a:extLst>
          </p:cNvPr>
          <p:cNvSpPr txBox="1"/>
          <p:nvPr/>
        </p:nvSpPr>
        <p:spPr>
          <a:xfrm>
            <a:off x="2040991" y="3777079"/>
            <a:ext cx="199801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32.13-20 = 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12.13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1.32</a:t>
            </a:r>
            <a:endParaRPr kumimoji="0" lang="he-IL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תיבת טקסט 31">
            <a:extLst>
              <a:ext uri="{FF2B5EF4-FFF2-40B4-BE49-F238E27FC236}">
                <a16:creationId xmlns:a16="http://schemas.microsoft.com/office/drawing/2014/main" id="{B80CA35E-26AD-FABB-6188-B8765DF3C4F9}"/>
              </a:ext>
            </a:extLst>
          </p:cNvPr>
          <p:cNvSpPr txBox="1"/>
          <p:nvPr/>
        </p:nvSpPr>
        <p:spPr>
          <a:xfrm>
            <a:off x="3995709" y="3826335"/>
            <a:ext cx="881973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= 9.18 </a:t>
            </a:r>
            <a:endParaRPr kumimoji="0" lang="he-IL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תיבת טקסט 32">
            <a:extLst>
              <a:ext uri="{FF2B5EF4-FFF2-40B4-BE49-F238E27FC236}">
                <a16:creationId xmlns:a16="http://schemas.microsoft.com/office/drawing/2014/main" id="{649BFAA0-086E-BF20-C632-52EC2EFDD993}"/>
              </a:ext>
            </a:extLst>
          </p:cNvPr>
          <p:cNvSpPr txBox="1"/>
          <p:nvPr/>
        </p:nvSpPr>
        <p:spPr>
          <a:xfrm>
            <a:off x="1777805" y="3417077"/>
            <a:ext cx="18689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</a:rPr>
              <a:t>2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</a:rPr>
              <a:t>3</a:t>
            </a:r>
            <a:endParaRPr kumimoji="0" lang="he-IL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34" name="Picture 2" descr="הצג את תמונת המקור">
            <a:extLst>
              <a:ext uri="{FF2B5EF4-FFF2-40B4-BE49-F238E27FC236}">
                <a16:creationId xmlns:a16="http://schemas.microsoft.com/office/drawing/2014/main" id="{B2539D41-CFBA-7652-4604-1C1F75CA79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75" t="8176" r="55817" b="69835"/>
          <a:stretch/>
        </p:blipFill>
        <p:spPr bwMode="auto">
          <a:xfrm flipV="1">
            <a:off x="781752" y="4584122"/>
            <a:ext cx="1237672" cy="975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תיבת טקסט 34">
            <a:extLst>
              <a:ext uri="{FF2B5EF4-FFF2-40B4-BE49-F238E27FC236}">
                <a16:creationId xmlns:a16="http://schemas.microsoft.com/office/drawing/2014/main" id="{D05CE1EC-6863-D348-066C-0CD93C1758FB}"/>
              </a:ext>
            </a:extLst>
          </p:cNvPr>
          <p:cNvSpPr txBox="1"/>
          <p:nvPr/>
        </p:nvSpPr>
        <p:spPr>
          <a:xfrm>
            <a:off x="1030172" y="4840912"/>
            <a:ext cx="532518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7.2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0.03</a:t>
            </a:r>
          </a:p>
        </p:txBody>
      </p:sp>
      <p:sp>
        <p:nvSpPr>
          <p:cNvPr id="36" name="תיבת טקסט 35">
            <a:extLst>
              <a:ext uri="{FF2B5EF4-FFF2-40B4-BE49-F238E27FC236}">
                <a16:creationId xmlns:a16="http://schemas.microsoft.com/office/drawing/2014/main" id="{B57A29AC-A8CA-403B-F454-1BEA7EAF296B}"/>
              </a:ext>
            </a:extLst>
          </p:cNvPr>
          <p:cNvSpPr txBox="1"/>
          <p:nvPr/>
        </p:nvSpPr>
        <p:spPr>
          <a:xfrm>
            <a:off x="256315" y="4883135"/>
            <a:ext cx="604653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</a:rPr>
              <a:t>D5=</a:t>
            </a:r>
            <a:endParaRPr kumimoji="0" lang="he-IL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תיבת טקסט 36">
            <a:extLst>
              <a:ext uri="{FF2B5EF4-FFF2-40B4-BE49-F238E27FC236}">
                <a16:creationId xmlns:a16="http://schemas.microsoft.com/office/drawing/2014/main" id="{968BE20C-8766-0D57-B0C9-69159CDB0C28}"/>
              </a:ext>
            </a:extLst>
          </p:cNvPr>
          <p:cNvSpPr txBox="1"/>
          <p:nvPr/>
        </p:nvSpPr>
        <p:spPr>
          <a:xfrm>
            <a:off x="1895031" y="4897164"/>
            <a:ext cx="274434" cy="30777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</a:rPr>
              <a:t>=</a:t>
            </a:r>
            <a:endParaRPr kumimoji="0" lang="he-IL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8" name="תיבת טקסט 37">
            <a:extLst>
              <a:ext uri="{FF2B5EF4-FFF2-40B4-BE49-F238E27FC236}">
                <a16:creationId xmlns:a16="http://schemas.microsoft.com/office/drawing/2014/main" id="{62ACDFA1-5B4B-671E-D581-22D4411F7982}"/>
              </a:ext>
            </a:extLst>
          </p:cNvPr>
          <p:cNvSpPr txBox="1"/>
          <p:nvPr/>
        </p:nvSpPr>
        <p:spPr>
          <a:xfrm>
            <a:off x="2080453" y="4892909"/>
            <a:ext cx="1946468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37.33-20 = 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17.23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1.32</a:t>
            </a:r>
            <a:endParaRPr kumimoji="0" lang="he-IL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9" name="תיבת טקסט 38">
            <a:extLst>
              <a:ext uri="{FF2B5EF4-FFF2-40B4-BE49-F238E27FC236}">
                <a16:creationId xmlns:a16="http://schemas.microsoft.com/office/drawing/2014/main" id="{1AE5F6F8-2826-1199-5231-ADB02739AA5D}"/>
              </a:ext>
            </a:extLst>
          </p:cNvPr>
          <p:cNvSpPr txBox="1"/>
          <p:nvPr/>
        </p:nvSpPr>
        <p:spPr>
          <a:xfrm>
            <a:off x="3964217" y="4908948"/>
            <a:ext cx="688010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= 13 </a:t>
            </a:r>
            <a:endParaRPr kumimoji="0" lang="he-IL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0" name="תיבת טקסט 39">
            <a:extLst>
              <a:ext uri="{FF2B5EF4-FFF2-40B4-BE49-F238E27FC236}">
                <a16:creationId xmlns:a16="http://schemas.microsoft.com/office/drawing/2014/main" id="{5734FCA8-75E9-7ED0-7D38-437DE633CCBC}"/>
              </a:ext>
            </a:extLst>
          </p:cNvPr>
          <p:cNvSpPr txBox="1"/>
          <p:nvPr/>
        </p:nvSpPr>
        <p:spPr>
          <a:xfrm>
            <a:off x="1735055" y="4520950"/>
            <a:ext cx="18689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</a:rPr>
              <a:t>2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</a:rPr>
              <a:t>3</a:t>
            </a:r>
            <a:endParaRPr kumimoji="0" lang="he-IL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41" name="Picture 2" descr="הצג את תמונת המקור">
            <a:extLst>
              <a:ext uri="{FF2B5EF4-FFF2-40B4-BE49-F238E27FC236}">
                <a16:creationId xmlns:a16="http://schemas.microsoft.com/office/drawing/2014/main" id="{7DC5E8DD-9C25-3F4B-9663-38577837BD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75" t="8176" r="55817" b="69835"/>
          <a:stretch/>
        </p:blipFill>
        <p:spPr bwMode="auto">
          <a:xfrm flipV="1">
            <a:off x="791539" y="5738899"/>
            <a:ext cx="1237672" cy="975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תיבת טקסט 41">
            <a:extLst>
              <a:ext uri="{FF2B5EF4-FFF2-40B4-BE49-F238E27FC236}">
                <a16:creationId xmlns:a16="http://schemas.microsoft.com/office/drawing/2014/main" id="{056F4CAB-ADEE-BB1A-0642-121F20B19AB8}"/>
              </a:ext>
            </a:extLst>
          </p:cNvPr>
          <p:cNvSpPr txBox="1"/>
          <p:nvPr/>
        </p:nvSpPr>
        <p:spPr>
          <a:xfrm>
            <a:off x="1039959" y="5995689"/>
            <a:ext cx="532518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8.64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0.03</a:t>
            </a:r>
          </a:p>
        </p:txBody>
      </p:sp>
      <p:sp>
        <p:nvSpPr>
          <p:cNvPr id="43" name="תיבת טקסט 42">
            <a:extLst>
              <a:ext uri="{FF2B5EF4-FFF2-40B4-BE49-F238E27FC236}">
                <a16:creationId xmlns:a16="http://schemas.microsoft.com/office/drawing/2014/main" id="{0575357C-6E41-9160-D391-3907CF365B35}"/>
              </a:ext>
            </a:extLst>
          </p:cNvPr>
          <p:cNvSpPr txBox="1"/>
          <p:nvPr/>
        </p:nvSpPr>
        <p:spPr>
          <a:xfrm>
            <a:off x="222970" y="6063725"/>
            <a:ext cx="604653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</a:rPr>
              <a:t>D6=</a:t>
            </a:r>
            <a:endParaRPr kumimoji="0" lang="he-IL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4" name="תיבת טקסט 43">
            <a:extLst>
              <a:ext uri="{FF2B5EF4-FFF2-40B4-BE49-F238E27FC236}">
                <a16:creationId xmlns:a16="http://schemas.microsoft.com/office/drawing/2014/main" id="{50FB24B3-6778-3457-2DDC-83B773C488AF}"/>
              </a:ext>
            </a:extLst>
          </p:cNvPr>
          <p:cNvSpPr txBox="1"/>
          <p:nvPr/>
        </p:nvSpPr>
        <p:spPr>
          <a:xfrm>
            <a:off x="1904818" y="6051941"/>
            <a:ext cx="274434" cy="30777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</a:rPr>
              <a:t>=</a:t>
            </a:r>
            <a:endParaRPr kumimoji="0" lang="he-IL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5" name="תיבת טקסט 44">
            <a:extLst>
              <a:ext uri="{FF2B5EF4-FFF2-40B4-BE49-F238E27FC236}">
                <a16:creationId xmlns:a16="http://schemas.microsoft.com/office/drawing/2014/main" id="{796501B2-8BF4-F90A-C058-CDB00FCFF6D0}"/>
              </a:ext>
            </a:extLst>
          </p:cNvPr>
          <p:cNvSpPr txBox="1"/>
          <p:nvPr/>
        </p:nvSpPr>
        <p:spPr>
          <a:xfrm>
            <a:off x="2019423" y="6006260"/>
            <a:ext cx="198206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41.99-20 = 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21.99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1.32</a:t>
            </a:r>
            <a:endParaRPr kumimoji="0" lang="he-IL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6" name="תיבת טקסט 45">
            <a:extLst>
              <a:ext uri="{FF2B5EF4-FFF2-40B4-BE49-F238E27FC236}">
                <a16:creationId xmlns:a16="http://schemas.microsoft.com/office/drawing/2014/main" id="{DB8E2468-26CF-D6AE-828B-FE43CF5CCACC}"/>
              </a:ext>
            </a:extLst>
          </p:cNvPr>
          <p:cNvSpPr txBox="1"/>
          <p:nvPr/>
        </p:nvSpPr>
        <p:spPr>
          <a:xfrm>
            <a:off x="3964217" y="6063725"/>
            <a:ext cx="688010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= 16 </a:t>
            </a:r>
            <a:endParaRPr kumimoji="0" lang="he-IL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7" name="תיבת טקסט 46">
            <a:extLst>
              <a:ext uri="{FF2B5EF4-FFF2-40B4-BE49-F238E27FC236}">
                <a16:creationId xmlns:a16="http://schemas.microsoft.com/office/drawing/2014/main" id="{B42DF634-79A2-588A-92A4-589E33C73641}"/>
              </a:ext>
            </a:extLst>
          </p:cNvPr>
          <p:cNvSpPr txBox="1"/>
          <p:nvPr/>
        </p:nvSpPr>
        <p:spPr>
          <a:xfrm>
            <a:off x="1723029" y="5646431"/>
            <a:ext cx="18689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</a:rPr>
              <a:t>2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</a:rPr>
              <a:t>3</a:t>
            </a:r>
            <a:endParaRPr kumimoji="0" lang="he-IL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48" name="Picture 2" descr="הצג את תמונת המקור">
            <a:extLst>
              <a:ext uri="{FF2B5EF4-FFF2-40B4-BE49-F238E27FC236}">
                <a16:creationId xmlns:a16="http://schemas.microsoft.com/office/drawing/2014/main" id="{3D3961B1-D5AF-70BF-4241-3DF967A85D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75" t="8176" r="55817" b="69835"/>
          <a:stretch/>
        </p:blipFill>
        <p:spPr bwMode="auto">
          <a:xfrm flipV="1">
            <a:off x="5422648" y="1750977"/>
            <a:ext cx="1237672" cy="975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תיבת טקסט 48">
            <a:extLst>
              <a:ext uri="{FF2B5EF4-FFF2-40B4-BE49-F238E27FC236}">
                <a16:creationId xmlns:a16="http://schemas.microsoft.com/office/drawing/2014/main" id="{8B5C4F5A-76B1-9F71-A86F-B716150A9DFD}"/>
              </a:ext>
            </a:extLst>
          </p:cNvPr>
          <p:cNvSpPr txBox="1"/>
          <p:nvPr/>
        </p:nvSpPr>
        <p:spPr>
          <a:xfrm>
            <a:off x="5659599" y="2018161"/>
            <a:ext cx="631904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10.08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0.03</a:t>
            </a:r>
          </a:p>
        </p:txBody>
      </p:sp>
      <p:sp>
        <p:nvSpPr>
          <p:cNvPr id="50" name="תיבת טקסט 49">
            <a:extLst>
              <a:ext uri="{FF2B5EF4-FFF2-40B4-BE49-F238E27FC236}">
                <a16:creationId xmlns:a16="http://schemas.microsoft.com/office/drawing/2014/main" id="{02E6A810-4FD9-3F32-3CC1-FDAA0D395E42}"/>
              </a:ext>
            </a:extLst>
          </p:cNvPr>
          <p:cNvSpPr txBox="1"/>
          <p:nvPr/>
        </p:nvSpPr>
        <p:spPr>
          <a:xfrm>
            <a:off x="4946805" y="2086197"/>
            <a:ext cx="599844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D7=</a:t>
            </a:r>
            <a:endParaRPr kumimoji="0" lang="he-IL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1" name="תיבת טקסט 50">
            <a:extLst>
              <a:ext uri="{FF2B5EF4-FFF2-40B4-BE49-F238E27FC236}">
                <a16:creationId xmlns:a16="http://schemas.microsoft.com/office/drawing/2014/main" id="{1F75D1DA-EAA8-AC4E-5761-CF1E02502AA1}"/>
              </a:ext>
            </a:extLst>
          </p:cNvPr>
          <p:cNvSpPr txBox="1"/>
          <p:nvPr/>
        </p:nvSpPr>
        <p:spPr>
          <a:xfrm>
            <a:off x="6598195" y="2074413"/>
            <a:ext cx="300083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=</a:t>
            </a: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2" name="תיבת טקסט 51">
            <a:extLst>
              <a:ext uri="{FF2B5EF4-FFF2-40B4-BE49-F238E27FC236}">
                <a16:creationId xmlns:a16="http://schemas.microsoft.com/office/drawing/2014/main" id="{4B3B1779-C5E3-53BD-5533-398DEB912377}"/>
              </a:ext>
            </a:extLst>
          </p:cNvPr>
          <p:cNvSpPr txBox="1"/>
          <p:nvPr/>
        </p:nvSpPr>
        <p:spPr>
          <a:xfrm>
            <a:off x="6887600" y="2012049"/>
            <a:ext cx="199260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46.49-20 = 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26.49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1.32</a:t>
            </a:r>
            <a:endParaRPr kumimoji="0" lang="he-IL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3" name="תיבת טקסט 52">
            <a:extLst>
              <a:ext uri="{FF2B5EF4-FFF2-40B4-BE49-F238E27FC236}">
                <a16:creationId xmlns:a16="http://schemas.microsoft.com/office/drawing/2014/main" id="{BD00768E-850C-5875-A1B0-1E76A4797824}"/>
              </a:ext>
            </a:extLst>
          </p:cNvPr>
          <p:cNvSpPr txBox="1"/>
          <p:nvPr/>
        </p:nvSpPr>
        <p:spPr>
          <a:xfrm>
            <a:off x="8683243" y="2086197"/>
            <a:ext cx="688010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= 20 </a:t>
            </a:r>
            <a:endParaRPr kumimoji="0" lang="he-IL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תיבת טקסט 53">
            <a:extLst>
              <a:ext uri="{FF2B5EF4-FFF2-40B4-BE49-F238E27FC236}">
                <a16:creationId xmlns:a16="http://schemas.microsoft.com/office/drawing/2014/main" id="{4E9BFC28-AF87-F982-957E-5632A5D298D4}"/>
              </a:ext>
            </a:extLst>
          </p:cNvPr>
          <p:cNvSpPr txBox="1"/>
          <p:nvPr/>
        </p:nvSpPr>
        <p:spPr>
          <a:xfrm>
            <a:off x="6332565" y="1718067"/>
            <a:ext cx="18689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</a:rPr>
              <a:t>2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</a:rPr>
              <a:t>3</a:t>
            </a:r>
            <a:endParaRPr kumimoji="0" lang="he-IL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55" name="Picture 2" descr="הצג את תמונת המקור">
            <a:extLst>
              <a:ext uri="{FF2B5EF4-FFF2-40B4-BE49-F238E27FC236}">
                <a16:creationId xmlns:a16="http://schemas.microsoft.com/office/drawing/2014/main" id="{725956A7-DC92-8695-8079-ABC904ED55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75" t="8176" r="55817" b="69835"/>
          <a:stretch/>
        </p:blipFill>
        <p:spPr bwMode="auto">
          <a:xfrm flipV="1">
            <a:off x="5425384" y="2894848"/>
            <a:ext cx="1237672" cy="975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תיבת טקסט 55">
            <a:extLst>
              <a:ext uri="{FF2B5EF4-FFF2-40B4-BE49-F238E27FC236}">
                <a16:creationId xmlns:a16="http://schemas.microsoft.com/office/drawing/2014/main" id="{376568C8-B102-5897-344F-4D36AFFC8D63}"/>
              </a:ext>
            </a:extLst>
          </p:cNvPr>
          <p:cNvSpPr txBox="1"/>
          <p:nvPr/>
        </p:nvSpPr>
        <p:spPr>
          <a:xfrm>
            <a:off x="5681615" y="3140810"/>
            <a:ext cx="619080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11.52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0.03</a:t>
            </a:r>
          </a:p>
        </p:txBody>
      </p:sp>
      <p:sp>
        <p:nvSpPr>
          <p:cNvPr id="57" name="תיבת טקסט 56">
            <a:extLst>
              <a:ext uri="{FF2B5EF4-FFF2-40B4-BE49-F238E27FC236}">
                <a16:creationId xmlns:a16="http://schemas.microsoft.com/office/drawing/2014/main" id="{173E2394-7BCC-3B43-21F6-140F7A0F5AA8}"/>
              </a:ext>
            </a:extLst>
          </p:cNvPr>
          <p:cNvSpPr txBox="1"/>
          <p:nvPr/>
        </p:nvSpPr>
        <p:spPr>
          <a:xfrm>
            <a:off x="4955997" y="3208846"/>
            <a:ext cx="599844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D8=</a:t>
            </a:r>
            <a:endParaRPr kumimoji="0" lang="he-IL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8" name="תיבת טקסט 57">
            <a:extLst>
              <a:ext uri="{FF2B5EF4-FFF2-40B4-BE49-F238E27FC236}">
                <a16:creationId xmlns:a16="http://schemas.microsoft.com/office/drawing/2014/main" id="{04609F85-13C4-F086-FA31-C9C21FF66A34}"/>
              </a:ext>
            </a:extLst>
          </p:cNvPr>
          <p:cNvSpPr txBox="1"/>
          <p:nvPr/>
        </p:nvSpPr>
        <p:spPr>
          <a:xfrm>
            <a:off x="6607387" y="3197062"/>
            <a:ext cx="300083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=</a:t>
            </a: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תיבת טקסט 58">
            <a:extLst>
              <a:ext uri="{FF2B5EF4-FFF2-40B4-BE49-F238E27FC236}">
                <a16:creationId xmlns:a16="http://schemas.microsoft.com/office/drawing/2014/main" id="{7240DEE5-A0A4-DDA3-328D-EA587F18C63A}"/>
              </a:ext>
            </a:extLst>
          </p:cNvPr>
          <p:cNvSpPr txBox="1"/>
          <p:nvPr/>
        </p:nvSpPr>
        <p:spPr>
          <a:xfrm>
            <a:off x="6896792" y="3134698"/>
            <a:ext cx="199260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50.77-20 = 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30.77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1.32</a:t>
            </a:r>
            <a:endParaRPr kumimoji="0" lang="he-IL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0" name="תיבת טקסט 59">
            <a:extLst>
              <a:ext uri="{FF2B5EF4-FFF2-40B4-BE49-F238E27FC236}">
                <a16:creationId xmlns:a16="http://schemas.microsoft.com/office/drawing/2014/main" id="{D35A9472-BE3E-E65B-DD61-86FE62679DF9}"/>
              </a:ext>
            </a:extLst>
          </p:cNvPr>
          <p:cNvSpPr txBox="1"/>
          <p:nvPr/>
        </p:nvSpPr>
        <p:spPr>
          <a:xfrm>
            <a:off x="8692435" y="3208846"/>
            <a:ext cx="688010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= 23 </a:t>
            </a:r>
            <a:endParaRPr kumimoji="0" lang="he-IL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1" name="תיבת טקסט 60">
            <a:extLst>
              <a:ext uri="{FF2B5EF4-FFF2-40B4-BE49-F238E27FC236}">
                <a16:creationId xmlns:a16="http://schemas.microsoft.com/office/drawing/2014/main" id="{42D22236-3AF1-5CC9-7520-AF2D3A3ADEE5}"/>
              </a:ext>
            </a:extLst>
          </p:cNvPr>
          <p:cNvSpPr txBox="1"/>
          <p:nvPr/>
        </p:nvSpPr>
        <p:spPr>
          <a:xfrm>
            <a:off x="6370029" y="2804974"/>
            <a:ext cx="18689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</a:rPr>
              <a:t>2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</a:rPr>
              <a:t>3</a:t>
            </a:r>
            <a:endParaRPr kumimoji="0" lang="he-IL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62" name="Picture 2" descr="הצג את תמונת המקור">
            <a:extLst>
              <a:ext uri="{FF2B5EF4-FFF2-40B4-BE49-F238E27FC236}">
                <a16:creationId xmlns:a16="http://schemas.microsoft.com/office/drawing/2014/main" id="{E93FD137-A3F2-B0C7-9B55-E3F3F024A2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75" t="8176" r="55817" b="69835"/>
          <a:stretch/>
        </p:blipFill>
        <p:spPr bwMode="auto">
          <a:xfrm flipV="1">
            <a:off x="5429098" y="4111325"/>
            <a:ext cx="1237672" cy="975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תיבת טקסט 62">
            <a:extLst>
              <a:ext uri="{FF2B5EF4-FFF2-40B4-BE49-F238E27FC236}">
                <a16:creationId xmlns:a16="http://schemas.microsoft.com/office/drawing/2014/main" id="{EE42D186-B063-D4A4-23F6-86F6C6250A7F}"/>
              </a:ext>
            </a:extLst>
          </p:cNvPr>
          <p:cNvSpPr txBox="1"/>
          <p:nvPr/>
        </p:nvSpPr>
        <p:spPr>
          <a:xfrm>
            <a:off x="5659599" y="4332648"/>
            <a:ext cx="631904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12.96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0.03</a:t>
            </a:r>
          </a:p>
        </p:txBody>
      </p:sp>
      <p:sp>
        <p:nvSpPr>
          <p:cNvPr id="64" name="תיבת טקסט 63">
            <a:extLst>
              <a:ext uri="{FF2B5EF4-FFF2-40B4-BE49-F238E27FC236}">
                <a16:creationId xmlns:a16="http://schemas.microsoft.com/office/drawing/2014/main" id="{8CC5160E-103A-FBDE-6492-580F40072D62}"/>
              </a:ext>
            </a:extLst>
          </p:cNvPr>
          <p:cNvSpPr txBox="1"/>
          <p:nvPr/>
        </p:nvSpPr>
        <p:spPr>
          <a:xfrm>
            <a:off x="4946805" y="4400684"/>
            <a:ext cx="599844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D9=</a:t>
            </a:r>
            <a:endParaRPr kumimoji="0" lang="he-IL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תיבת טקסט 64">
            <a:extLst>
              <a:ext uri="{FF2B5EF4-FFF2-40B4-BE49-F238E27FC236}">
                <a16:creationId xmlns:a16="http://schemas.microsoft.com/office/drawing/2014/main" id="{200315EF-9526-FFBA-C7E9-34C700D0B665}"/>
              </a:ext>
            </a:extLst>
          </p:cNvPr>
          <p:cNvSpPr txBox="1"/>
          <p:nvPr/>
        </p:nvSpPr>
        <p:spPr>
          <a:xfrm>
            <a:off x="6598195" y="4388900"/>
            <a:ext cx="300083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=</a:t>
            </a: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תיבת טקסט 65">
            <a:extLst>
              <a:ext uri="{FF2B5EF4-FFF2-40B4-BE49-F238E27FC236}">
                <a16:creationId xmlns:a16="http://schemas.microsoft.com/office/drawing/2014/main" id="{39494F06-40C2-95D6-8B0B-F31E0CCD85C3}"/>
              </a:ext>
            </a:extLst>
          </p:cNvPr>
          <p:cNvSpPr txBox="1"/>
          <p:nvPr/>
        </p:nvSpPr>
        <p:spPr>
          <a:xfrm>
            <a:off x="6887600" y="4326536"/>
            <a:ext cx="199260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54.88-20 = 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34.88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1.32</a:t>
            </a:r>
            <a:endParaRPr kumimoji="0" lang="he-IL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7" name="תיבת טקסט 66">
            <a:extLst>
              <a:ext uri="{FF2B5EF4-FFF2-40B4-BE49-F238E27FC236}">
                <a16:creationId xmlns:a16="http://schemas.microsoft.com/office/drawing/2014/main" id="{F21E35FD-344A-6BD7-0325-E7E4547803FC}"/>
              </a:ext>
            </a:extLst>
          </p:cNvPr>
          <p:cNvSpPr txBox="1"/>
          <p:nvPr/>
        </p:nvSpPr>
        <p:spPr>
          <a:xfrm>
            <a:off x="8683243" y="4400684"/>
            <a:ext cx="688010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= 26 </a:t>
            </a:r>
            <a:endParaRPr kumimoji="0" lang="he-IL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8" name="תיבת טקסט 67">
            <a:extLst>
              <a:ext uri="{FF2B5EF4-FFF2-40B4-BE49-F238E27FC236}">
                <a16:creationId xmlns:a16="http://schemas.microsoft.com/office/drawing/2014/main" id="{E70335B6-7FDC-B051-D5B0-AE87F60925E5}"/>
              </a:ext>
            </a:extLst>
          </p:cNvPr>
          <p:cNvSpPr txBox="1"/>
          <p:nvPr/>
        </p:nvSpPr>
        <p:spPr>
          <a:xfrm>
            <a:off x="6416887" y="4035096"/>
            <a:ext cx="18689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</a:rPr>
              <a:t>2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</a:rPr>
              <a:t>3</a:t>
            </a:r>
            <a:endParaRPr kumimoji="0" lang="he-IL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69" name="Picture 2" descr="הצג את תמונת המקור">
            <a:extLst>
              <a:ext uri="{FF2B5EF4-FFF2-40B4-BE49-F238E27FC236}">
                <a16:creationId xmlns:a16="http://schemas.microsoft.com/office/drawing/2014/main" id="{93B2A80F-A3F7-805E-1A19-21C0A20563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75" t="8176" r="55817" b="69835"/>
          <a:stretch/>
        </p:blipFill>
        <p:spPr bwMode="auto">
          <a:xfrm flipV="1">
            <a:off x="5422648" y="5288533"/>
            <a:ext cx="1237672" cy="975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" name="תיבת טקסט 69">
            <a:extLst>
              <a:ext uri="{FF2B5EF4-FFF2-40B4-BE49-F238E27FC236}">
                <a16:creationId xmlns:a16="http://schemas.microsoft.com/office/drawing/2014/main" id="{DFFFCA57-AA6F-3888-D709-04668CCCCCDD}"/>
              </a:ext>
            </a:extLst>
          </p:cNvPr>
          <p:cNvSpPr txBox="1"/>
          <p:nvPr/>
        </p:nvSpPr>
        <p:spPr>
          <a:xfrm>
            <a:off x="5718932" y="5533499"/>
            <a:ext cx="532518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14.4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0.03</a:t>
            </a:r>
          </a:p>
        </p:txBody>
      </p:sp>
      <p:sp>
        <p:nvSpPr>
          <p:cNvPr id="71" name="תיבת טקסט 70">
            <a:extLst>
              <a:ext uri="{FF2B5EF4-FFF2-40B4-BE49-F238E27FC236}">
                <a16:creationId xmlns:a16="http://schemas.microsoft.com/office/drawing/2014/main" id="{0C4E2685-C679-CF64-BBE1-4F11DAF1CFA8}"/>
              </a:ext>
            </a:extLst>
          </p:cNvPr>
          <p:cNvSpPr txBox="1"/>
          <p:nvPr/>
        </p:nvSpPr>
        <p:spPr>
          <a:xfrm>
            <a:off x="4776908" y="5601535"/>
            <a:ext cx="729688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D10=</a:t>
            </a:r>
            <a:endParaRPr kumimoji="0" lang="he-IL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2" name="תיבת טקסט 71">
            <a:extLst>
              <a:ext uri="{FF2B5EF4-FFF2-40B4-BE49-F238E27FC236}">
                <a16:creationId xmlns:a16="http://schemas.microsoft.com/office/drawing/2014/main" id="{B005B59C-FD8B-8A1D-E39B-8F5DAB846F39}"/>
              </a:ext>
            </a:extLst>
          </p:cNvPr>
          <p:cNvSpPr txBox="1"/>
          <p:nvPr/>
        </p:nvSpPr>
        <p:spPr>
          <a:xfrm>
            <a:off x="6558142" y="5589751"/>
            <a:ext cx="300083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=</a:t>
            </a: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3" name="תיבת טקסט 72">
            <a:extLst>
              <a:ext uri="{FF2B5EF4-FFF2-40B4-BE49-F238E27FC236}">
                <a16:creationId xmlns:a16="http://schemas.microsoft.com/office/drawing/2014/main" id="{A994E584-394F-8642-8FD2-1B56B972E49E}"/>
              </a:ext>
            </a:extLst>
          </p:cNvPr>
          <p:cNvSpPr txBox="1"/>
          <p:nvPr/>
        </p:nvSpPr>
        <p:spPr>
          <a:xfrm>
            <a:off x="6847547" y="5527387"/>
            <a:ext cx="199260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58.83-20 = 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38.83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1.32</a:t>
            </a:r>
            <a:endParaRPr kumimoji="0" lang="he-IL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4" name="תיבת טקסט 73">
            <a:extLst>
              <a:ext uri="{FF2B5EF4-FFF2-40B4-BE49-F238E27FC236}">
                <a16:creationId xmlns:a16="http://schemas.microsoft.com/office/drawing/2014/main" id="{15ECD108-EAA6-0614-271C-ECB3A59B7C40}"/>
              </a:ext>
            </a:extLst>
          </p:cNvPr>
          <p:cNvSpPr txBox="1"/>
          <p:nvPr/>
        </p:nvSpPr>
        <p:spPr>
          <a:xfrm>
            <a:off x="8643189" y="5601535"/>
            <a:ext cx="78232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= 29 </a:t>
            </a:r>
            <a:endParaRPr kumimoji="0" lang="he-IL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5" name="תיבת טקסט 74">
            <a:extLst>
              <a:ext uri="{FF2B5EF4-FFF2-40B4-BE49-F238E27FC236}">
                <a16:creationId xmlns:a16="http://schemas.microsoft.com/office/drawing/2014/main" id="{F7EB4F72-4335-5138-D143-435C3CF33898}"/>
              </a:ext>
            </a:extLst>
          </p:cNvPr>
          <p:cNvSpPr txBox="1"/>
          <p:nvPr/>
        </p:nvSpPr>
        <p:spPr>
          <a:xfrm>
            <a:off x="6371245" y="5237521"/>
            <a:ext cx="18689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</a:rPr>
              <a:t>2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</a:rPr>
              <a:t>3</a:t>
            </a:r>
            <a:endParaRPr kumimoji="0" lang="he-IL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76" name="Picture 2" descr="הצג את תמונת המקור">
            <a:extLst>
              <a:ext uri="{FF2B5EF4-FFF2-40B4-BE49-F238E27FC236}">
                <a16:creationId xmlns:a16="http://schemas.microsoft.com/office/drawing/2014/main" id="{9D5E6A4D-EC24-1A30-C726-8F7AC4FBFA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75" t="8176" r="55817" b="69835"/>
          <a:stretch/>
        </p:blipFill>
        <p:spPr bwMode="auto">
          <a:xfrm flipV="1">
            <a:off x="807465" y="189391"/>
            <a:ext cx="1237672" cy="975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תיבת טקסט 76">
            <a:extLst>
              <a:ext uri="{FF2B5EF4-FFF2-40B4-BE49-F238E27FC236}">
                <a16:creationId xmlns:a16="http://schemas.microsoft.com/office/drawing/2014/main" id="{CC78818B-FC7A-113B-0D69-D10D43BF87AE}"/>
              </a:ext>
            </a:extLst>
          </p:cNvPr>
          <p:cNvSpPr txBox="1"/>
          <p:nvPr/>
        </p:nvSpPr>
        <p:spPr>
          <a:xfrm>
            <a:off x="1099687" y="562563"/>
            <a:ext cx="532518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1.44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0.03</a:t>
            </a:r>
          </a:p>
        </p:txBody>
      </p:sp>
      <p:sp>
        <p:nvSpPr>
          <p:cNvPr id="78" name="תיבת טקסט 77">
            <a:extLst>
              <a:ext uri="{FF2B5EF4-FFF2-40B4-BE49-F238E27FC236}">
                <a16:creationId xmlns:a16="http://schemas.microsoft.com/office/drawing/2014/main" id="{031D1CFC-9C1F-C031-ED31-31799213DCF7}"/>
              </a:ext>
            </a:extLst>
          </p:cNvPr>
          <p:cNvSpPr txBox="1"/>
          <p:nvPr/>
        </p:nvSpPr>
        <p:spPr>
          <a:xfrm>
            <a:off x="222970" y="604786"/>
            <a:ext cx="604653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</a:rPr>
              <a:t>D1=</a:t>
            </a:r>
            <a:endParaRPr kumimoji="0" lang="he-IL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9" name="תיבת טקסט 78">
            <a:extLst>
              <a:ext uri="{FF2B5EF4-FFF2-40B4-BE49-F238E27FC236}">
                <a16:creationId xmlns:a16="http://schemas.microsoft.com/office/drawing/2014/main" id="{B3916A13-6AAF-4E5F-C13C-E5C836FD5375}"/>
              </a:ext>
            </a:extLst>
          </p:cNvPr>
          <p:cNvSpPr txBox="1"/>
          <p:nvPr/>
        </p:nvSpPr>
        <p:spPr>
          <a:xfrm>
            <a:off x="1765598" y="203699"/>
            <a:ext cx="18689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</a:rPr>
              <a:t>2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</a:rPr>
              <a:t>3</a:t>
            </a:r>
            <a:endParaRPr kumimoji="0" lang="he-IL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0" name="תיבת טקסט 79">
            <a:extLst>
              <a:ext uri="{FF2B5EF4-FFF2-40B4-BE49-F238E27FC236}">
                <a16:creationId xmlns:a16="http://schemas.microsoft.com/office/drawing/2014/main" id="{4ADFADF4-CB3E-C558-B7DB-3CD8CE84C794}"/>
              </a:ext>
            </a:extLst>
          </p:cNvPr>
          <p:cNvSpPr txBox="1"/>
          <p:nvPr/>
        </p:nvSpPr>
        <p:spPr>
          <a:xfrm>
            <a:off x="1938897" y="618815"/>
            <a:ext cx="300083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=</a:t>
            </a: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1" name="תיבת טקסט 80">
            <a:extLst>
              <a:ext uri="{FF2B5EF4-FFF2-40B4-BE49-F238E27FC236}">
                <a16:creationId xmlns:a16="http://schemas.microsoft.com/office/drawing/2014/main" id="{F35FB6DD-ED05-7B94-9A51-EE64F2B6CD70}"/>
              </a:ext>
            </a:extLst>
          </p:cNvPr>
          <p:cNvSpPr txBox="1"/>
          <p:nvPr/>
        </p:nvSpPr>
        <p:spPr>
          <a:xfrm>
            <a:off x="2120608" y="618815"/>
            <a:ext cx="768159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12.87</a:t>
            </a:r>
            <a:endParaRPr kumimoji="0" lang="he-IL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2" name="תיבת טקסט 81">
            <a:extLst>
              <a:ext uri="{FF2B5EF4-FFF2-40B4-BE49-F238E27FC236}">
                <a16:creationId xmlns:a16="http://schemas.microsoft.com/office/drawing/2014/main" id="{F879F301-90D0-6545-1207-55D48C8C6AE7}"/>
              </a:ext>
            </a:extLst>
          </p:cNvPr>
          <p:cNvSpPr txBox="1"/>
          <p:nvPr/>
        </p:nvSpPr>
        <p:spPr>
          <a:xfrm>
            <a:off x="2804549" y="604786"/>
            <a:ext cx="1252267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מחוץ לבור</a:t>
            </a:r>
          </a:p>
        </p:txBody>
      </p:sp>
    </p:spTree>
    <p:extLst>
      <p:ext uri="{BB962C8B-B14F-4D97-AF65-F5344CB8AC3E}">
        <p14:creationId xmlns:p14="http://schemas.microsoft.com/office/powerpoint/2010/main" val="23908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/>
      <p:bldP spid="10" grpId="0" animBg="1"/>
      <p:bldP spid="11" grpId="0"/>
      <p:bldP spid="12" grpId="0" animBg="1"/>
      <p:bldP spid="13" grpId="0"/>
      <p:bldP spid="15" grpId="0"/>
      <p:bldP spid="16" grpId="0"/>
      <p:bldP spid="17" grpId="0"/>
      <p:bldP spid="18" grpId="0"/>
      <p:bldP spid="19" grpId="0"/>
      <p:bldP spid="21" grpId="0"/>
      <p:bldP spid="22" grpId="0"/>
      <p:bldP spid="23" grpId="0"/>
      <p:bldP spid="24" grpId="0"/>
      <p:bldP spid="25" grpId="0"/>
      <p:bldP spid="26" grpId="0"/>
      <p:bldP spid="28" grpId="0"/>
      <p:bldP spid="29" grpId="0"/>
      <p:bldP spid="30" grpId="0"/>
      <p:bldP spid="31" grpId="0"/>
      <p:bldP spid="32" grpId="0"/>
      <p:bldP spid="33" grpId="0"/>
      <p:bldP spid="35" grpId="0"/>
      <p:bldP spid="36" grpId="0"/>
      <p:bldP spid="37" grpId="0"/>
      <p:bldP spid="38" grpId="0"/>
      <p:bldP spid="39" grpId="0"/>
      <p:bldP spid="40" grpId="0"/>
      <p:bldP spid="42" grpId="0"/>
      <p:bldP spid="43" grpId="0"/>
      <p:bldP spid="44" grpId="0"/>
      <p:bldP spid="45" grpId="0"/>
      <p:bldP spid="46" grpId="0"/>
      <p:bldP spid="47" grpId="0"/>
      <p:bldP spid="49" grpId="0"/>
      <p:bldP spid="50" grpId="0"/>
      <p:bldP spid="51" grpId="0"/>
      <p:bldP spid="52" grpId="0"/>
      <p:bldP spid="53" grpId="0"/>
      <p:bldP spid="54" grpId="0"/>
      <p:bldP spid="56" grpId="0"/>
      <p:bldP spid="57" grpId="0"/>
      <p:bldP spid="58" grpId="0"/>
      <p:bldP spid="59" grpId="0"/>
      <p:bldP spid="60" grpId="0"/>
      <p:bldP spid="61" grpId="0"/>
      <p:bldP spid="63" grpId="0"/>
      <p:bldP spid="64" grpId="0"/>
      <p:bldP spid="65" grpId="0"/>
      <p:bldP spid="66" grpId="0"/>
      <p:bldP spid="67" grpId="0"/>
      <p:bldP spid="68" grpId="0"/>
      <p:bldP spid="70" grpId="0"/>
      <p:bldP spid="71" grpId="0"/>
      <p:bldP spid="72" grpId="0"/>
      <p:bldP spid="73" grpId="0"/>
      <p:bldP spid="74" grpId="0"/>
      <p:bldP spid="75" grpId="0"/>
      <p:bldP spid="77" grpId="0"/>
      <p:bldP spid="78" grpId="0"/>
      <p:bldP spid="79" grpId="0"/>
      <p:bldP spid="80" grpId="0"/>
      <p:bldP spid="81" grpId="0"/>
      <p:bldP spid="8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Rectangle 9">
            <a:extLst>
              <a:ext uri="{FF2B5EF4-FFF2-40B4-BE49-F238E27FC236}">
                <a16:creationId xmlns:a16="http://schemas.microsoft.com/office/drawing/2014/main" id="{C16E1D63-636F-74C0-5657-D75CDC49681C}"/>
              </a:ext>
            </a:extLst>
          </p:cNvPr>
          <p:cNvSpPr/>
          <p:nvPr/>
        </p:nvSpPr>
        <p:spPr>
          <a:xfrm rot="16200000">
            <a:off x="4544130" y="-1338701"/>
            <a:ext cx="5599253" cy="92489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he-IL"/>
          </a:p>
        </p:txBody>
      </p:sp>
      <p:sp>
        <p:nvSpPr>
          <p:cNvPr id="250" name="אליפסה 249">
            <a:extLst>
              <a:ext uri="{FF2B5EF4-FFF2-40B4-BE49-F238E27FC236}">
                <a16:creationId xmlns:a16="http://schemas.microsoft.com/office/drawing/2014/main" id="{7E4C8F3D-CB31-21F2-ECE1-35C9512BE258}"/>
              </a:ext>
            </a:extLst>
          </p:cNvPr>
          <p:cNvSpPr/>
          <p:nvPr/>
        </p:nvSpPr>
        <p:spPr>
          <a:xfrm rot="161286" flipH="1">
            <a:off x="5324702" y="5879952"/>
            <a:ext cx="127322" cy="1620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51" name="אליפסה 250">
            <a:extLst>
              <a:ext uri="{FF2B5EF4-FFF2-40B4-BE49-F238E27FC236}">
                <a16:creationId xmlns:a16="http://schemas.microsoft.com/office/drawing/2014/main" id="{CF11BAB4-921A-490A-7DFF-5D92C19033CE}"/>
              </a:ext>
            </a:extLst>
          </p:cNvPr>
          <p:cNvSpPr/>
          <p:nvPr/>
        </p:nvSpPr>
        <p:spPr>
          <a:xfrm rot="161286" flipH="1">
            <a:off x="5015696" y="5879951"/>
            <a:ext cx="127322" cy="1620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52" name="אליפסה 251">
            <a:extLst>
              <a:ext uri="{FF2B5EF4-FFF2-40B4-BE49-F238E27FC236}">
                <a16:creationId xmlns:a16="http://schemas.microsoft.com/office/drawing/2014/main" id="{532823E8-0F89-9A24-5FF5-6911D922716F}"/>
              </a:ext>
            </a:extLst>
          </p:cNvPr>
          <p:cNvSpPr/>
          <p:nvPr/>
        </p:nvSpPr>
        <p:spPr>
          <a:xfrm rot="161286" flipH="1">
            <a:off x="4706690" y="5879951"/>
            <a:ext cx="127322" cy="1620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53" name="אליפסה 252">
            <a:extLst>
              <a:ext uri="{FF2B5EF4-FFF2-40B4-BE49-F238E27FC236}">
                <a16:creationId xmlns:a16="http://schemas.microsoft.com/office/drawing/2014/main" id="{08EE9CEF-8664-AFAE-2D48-1A288C016EE3}"/>
              </a:ext>
            </a:extLst>
          </p:cNvPr>
          <p:cNvSpPr/>
          <p:nvPr/>
        </p:nvSpPr>
        <p:spPr>
          <a:xfrm rot="161286" flipH="1">
            <a:off x="4397684" y="5879951"/>
            <a:ext cx="127322" cy="1620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54" name="אליפסה 253">
            <a:extLst>
              <a:ext uri="{FF2B5EF4-FFF2-40B4-BE49-F238E27FC236}">
                <a16:creationId xmlns:a16="http://schemas.microsoft.com/office/drawing/2014/main" id="{B54C09EB-02B0-BEEC-50DB-28324F8BA8CE}"/>
              </a:ext>
            </a:extLst>
          </p:cNvPr>
          <p:cNvSpPr/>
          <p:nvPr/>
        </p:nvSpPr>
        <p:spPr>
          <a:xfrm rot="161286" flipH="1">
            <a:off x="4088678" y="5879951"/>
            <a:ext cx="127322" cy="1620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55" name="אליפסה 254">
            <a:extLst>
              <a:ext uri="{FF2B5EF4-FFF2-40B4-BE49-F238E27FC236}">
                <a16:creationId xmlns:a16="http://schemas.microsoft.com/office/drawing/2014/main" id="{F94EC7EB-5F46-A452-89CF-57D2FDE2F685}"/>
              </a:ext>
            </a:extLst>
          </p:cNvPr>
          <p:cNvSpPr/>
          <p:nvPr/>
        </p:nvSpPr>
        <p:spPr>
          <a:xfrm rot="161286" flipH="1">
            <a:off x="3806853" y="5879952"/>
            <a:ext cx="127322" cy="1620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56" name="אליפסה 255">
            <a:extLst>
              <a:ext uri="{FF2B5EF4-FFF2-40B4-BE49-F238E27FC236}">
                <a16:creationId xmlns:a16="http://schemas.microsoft.com/office/drawing/2014/main" id="{669EA314-18B8-637C-769F-F2464E8A7F8E}"/>
              </a:ext>
            </a:extLst>
          </p:cNvPr>
          <p:cNvSpPr/>
          <p:nvPr/>
        </p:nvSpPr>
        <p:spPr>
          <a:xfrm rot="161286" flipH="1">
            <a:off x="3497847" y="5879951"/>
            <a:ext cx="127322" cy="1620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57" name="אליפסה 256">
            <a:extLst>
              <a:ext uri="{FF2B5EF4-FFF2-40B4-BE49-F238E27FC236}">
                <a16:creationId xmlns:a16="http://schemas.microsoft.com/office/drawing/2014/main" id="{0E12989D-5D47-3D4C-6F7E-765BC1218A1F}"/>
              </a:ext>
            </a:extLst>
          </p:cNvPr>
          <p:cNvSpPr/>
          <p:nvPr/>
        </p:nvSpPr>
        <p:spPr>
          <a:xfrm rot="161286" flipH="1">
            <a:off x="3188841" y="5879951"/>
            <a:ext cx="127322" cy="1620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58" name="אליפסה 257">
            <a:extLst>
              <a:ext uri="{FF2B5EF4-FFF2-40B4-BE49-F238E27FC236}">
                <a16:creationId xmlns:a16="http://schemas.microsoft.com/office/drawing/2014/main" id="{C0192D24-338F-E379-EB3B-1F573D517600}"/>
              </a:ext>
            </a:extLst>
          </p:cNvPr>
          <p:cNvSpPr/>
          <p:nvPr/>
        </p:nvSpPr>
        <p:spPr>
          <a:xfrm rot="161286" flipH="1">
            <a:off x="2879835" y="5879951"/>
            <a:ext cx="127322" cy="1620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60" name="אליפסה 259">
            <a:extLst>
              <a:ext uri="{FF2B5EF4-FFF2-40B4-BE49-F238E27FC236}">
                <a16:creationId xmlns:a16="http://schemas.microsoft.com/office/drawing/2014/main" id="{A0F44D5A-956D-DA88-645E-4C2F40098958}"/>
              </a:ext>
            </a:extLst>
          </p:cNvPr>
          <p:cNvSpPr/>
          <p:nvPr/>
        </p:nvSpPr>
        <p:spPr>
          <a:xfrm rot="161286" flipH="1">
            <a:off x="8387581" y="5879951"/>
            <a:ext cx="127322" cy="1620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61" name="אליפסה 260">
            <a:extLst>
              <a:ext uri="{FF2B5EF4-FFF2-40B4-BE49-F238E27FC236}">
                <a16:creationId xmlns:a16="http://schemas.microsoft.com/office/drawing/2014/main" id="{C9DA171E-1555-F289-3D12-0587DAC46DFB}"/>
              </a:ext>
            </a:extLst>
          </p:cNvPr>
          <p:cNvSpPr/>
          <p:nvPr/>
        </p:nvSpPr>
        <p:spPr>
          <a:xfrm rot="161286" flipH="1">
            <a:off x="8078575" y="5879950"/>
            <a:ext cx="127322" cy="1620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62" name="אליפסה 261">
            <a:extLst>
              <a:ext uri="{FF2B5EF4-FFF2-40B4-BE49-F238E27FC236}">
                <a16:creationId xmlns:a16="http://schemas.microsoft.com/office/drawing/2014/main" id="{A6E35125-7928-A074-5C5E-4C9E1C2DECFA}"/>
              </a:ext>
            </a:extLst>
          </p:cNvPr>
          <p:cNvSpPr/>
          <p:nvPr/>
        </p:nvSpPr>
        <p:spPr>
          <a:xfrm rot="161286" flipH="1">
            <a:off x="7769569" y="5879950"/>
            <a:ext cx="127322" cy="1620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63" name="אליפסה 262">
            <a:extLst>
              <a:ext uri="{FF2B5EF4-FFF2-40B4-BE49-F238E27FC236}">
                <a16:creationId xmlns:a16="http://schemas.microsoft.com/office/drawing/2014/main" id="{792CA95B-BA99-E43B-644E-4F1953A28774}"/>
              </a:ext>
            </a:extLst>
          </p:cNvPr>
          <p:cNvSpPr/>
          <p:nvPr/>
        </p:nvSpPr>
        <p:spPr>
          <a:xfrm rot="161286" flipH="1">
            <a:off x="7460563" y="5879950"/>
            <a:ext cx="127322" cy="1620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64" name="אליפסה 263">
            <a:extLst>
              <a:ext uri="{FF2B5EF4-FFF2-40B4-BE49-F238E27FC236}">
                <a16:creationId xmlns:a16="http://schemas.microsoft.com/office/drawing/2014/main" id="{DC204BB5-ADA6-182E-4E5B-093BD2F0E461}"/>
              </a:ext>
            </a:extLst>
          </p:cNvPr>
          <p:cNvSpPr/>
          <p:nvPr/>
        </p:nvSpPr>
        <p:spPr>
          <a:xfrm rot="161286" flipH="1">
            <a:off x="7151557" y="5879950"/>
            <a:ext cx="127322" cy="1620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65" name="אליפסה 264">
            <a:extLst>
              <a:ext uri="{FF2B5EF4-FFF2-40B4-BE49-F238E27FC236}">
                <a16:creationId xmlns:a16="http://schemas.microsoft.com/office/drawing/2014/main" id="{0CA96C22-9E9B-2504-8571-449B306177E6}"/>
              </a:ext>
            </a:extLst>
          </p:cNvPr>
          <p:cNvSpPr/>
          <p:nvPr/>
        </p:nvSpPr>
        <p:spPr>
          <a:xfrm rot="161286" flipH="1">
            <a:off x="6869732" y="5879951"/>
            <a:ext cx="127322" cy="1620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66" name="אליפסה 265">
            <a:extLst>
              <a:ext uri="{FF2B5EF4-FFF2-40B4-BE49-F238E27FC236}">
                <a16:creationId xmlns:a16="http://schemas.microsoft.com/office/drawing/2014/main" id="{0319B3CC-770C-F31C-BF11-7818EE70E208}"/>
              </a:ext>
            </a:extLst>
          </p:cNvPr>
          <p:cNvSpPr/>
          <p:nvPr/>
        </p:nvSpPr>
        <p:spPr>
          <a:xfrm rot="161286" flipH="1">
            <a:off x="6560726" y="5879950"/>
            <a:ext cx="127322" cy="1620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67" name="אליפסה 266">
            <a:extLst>
              <a:ext uri="{FF2B5EF4-FFF2-40B4-BE49-F238E27FC236}">
                <a16:creationId xmlns:a16="http://schemas.microsoft.com/office/drawing/2014/main" id="{170254D0-B4D5-2AD2-BB6D-C1ADBA2FDED0}"/>
              </a:ext>
            </a:extLst>
          </p:cNvPr>
          <p:cNvSpPr/>
          <p:nvPr/>
        </p:nvSpPr>
        <p:spPr>
          <a:xfrm rot="161286" flipH="1">
            <a:off x="6251720" y="5879950"/>
            <a:ext cx="127322" cy="1620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68" name="אליפסה 267">
            <a:extLst>
              <a:ext uri="{FF2B5EF4-FFF2-40B4-BE49-F238E27FC236}">
                <a16:creationId xmlns:a16="http://schemas.microsoft.com/office/drawing/2014/main" id="{33E7F18E-1FE8-EF05-F163-0A5565866F13}"/>
              </a:ext>
            </a:extLst>
          </p:cNvPr>
          <p:cNvSpPr/>
          <p:nvPr/>
        </p:nvSpPr>
        <p:spPr>
          <a:xfrm rot="161286" flipH="1">
            <a:off x="5942714" y="5879950"/>
            <a:ext cx="127322" cy="1620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69" name="אליפסה 268">
            <a:extLst>
              <a:ext uri="{FF2B5EF4-FFF2-40B4-BE49-F238E27FC236}">
                <a16:creationId xmlns:a16="http://schemas.microsoft.com/office/drawing/2014/main" id="{0D379C6D-CD4C-9902-A9CD-15256E68656E}"/>
              </a:ext>
            </a:extLst>
          </p:cNvPr>
          <p:cNvSpPr/>
          <p:nvPr/>
        </p:nvSpPr>
        <p:spPr>
          <a:xfrm rot="161286" flipH="1">
            <a:off x="5633708" y="5879950"/>
            <a:ext cx="127322" cy="1620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70" name="אליפסה 269">
            <a:extLst>
              <a:ext uri="{FF2B5EF4-FFF2-40B4-BE49-F238E27FC236}">
                <a16:creationId xmlns:a16="http://schemas.microsoft.com/office/drawing/2014/main" id="{C8B26EA0-70AC-B86E-773D-0242D28DA2C1}"/>
              </a:ext>
            </a:extLst>
          </p:cNvPr>
          <p:cNvSpPr/>
          <p:nvPr/>
        </p:nvSpPr>
        <p:spPr>
          <a:xfrm rot="161286" flipH="1">
            <a:off x="11168509" y="5879949"/>
            <a:ext cx="127322" cy="1620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71" name="אליפסה 270">
            <a:extLst>
              <a:ext uri="{FF2B5EF4-FFF2-40B4-BE49-F238E27FC236}">
                <a16:creationId xmlns:a16="http://schemas.microsoft.com/office/drawing/2014/main" id="{B40FF5FA-48F6-BD7E-240A-958D933E7D84}"/>
              </a:ext>
            </a:extLst>
          </p:cNvPr>
          <p:cNvSpPr/>
          <p:nvPr/>
        </p:nvSpPr>
        <p:spPr>
          <a:xfrm rot="161286" flipH="1">
            <a:off x="10859503" y="5879949"/>
            <a:ext cx="127322" cy="1620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72" name="אליפסה 271">
            <a:extLst>
              <a:ext uri="{FF2B5EF4-FFF2-40B4-BE49-F238E27FC236}">
                <a16:creationId xmlns:a16="http://schemas.microsoft.com/office/drawing/2014/main" id="{19C45F17-6E65-468D-7BDA-C8AC9EA7422C}"/>
              </a:ext>
            </a:extLst>
          </p:cNvPr>
          <p:cNvSpPr/>
          <p:nvPr/>
        </p:nvSpPr>
        <p:spPr>
          <a:xfrm rot="161286" flipH="1">
            <a:off x="10550497" y="5879949"/>
            <a:ext cx="127322" cy="1620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73" name="אליפסה 272">
            <a:extLst>
              <a:ext uri="{FF2B5EF4-FFF2-40B4-BE49-F238E27FC236}">
                <a16:creationId xmlns:a16="http://schemas.microsoft.com/office/drawing/2014/main" id="{7303EC2A-73D3-478E-B85F-89149581ABD3}"/>
              </a:ext>
            </a:extLst>
          </p:cNvPr>
          <p:cNvSpPr/>
          <p:nvPr/>
        </p:nvSpPr>
        <p:spPr>
          <a:xfrm rot="161286" flipH="1">
            <a:off x="10241491" y="5879949"/>
            <a:ext cx="127322" cy="1620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74" name="אליפסה 273">
            <a:extLst>
              <a:ext uri="{FF2B5EF4-FFF2-40B4-BE49-F238E27FC236}">
                <a16:creationId xmlns:a16="http://schemas.microsoft.com/office/drawing/2014/main" id="{72FE62E8-A617-C21F-282F-0109AED8DAE4}"/>
              </a:ext>
            </a:extLst>
          </p:cNvPr>
          <p:cNvSpPr/>
          <p:nvPr/>
        </p:nvSpPr>
        <p:spPr>
          <a:xfrm rot="161286" flipH="1">
            <a:off x="9959666" y="5879950"/>
            <a:ext cx="127322" cy="1620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75" name="אליפסה 274">
            <a:extLst>
              <a:ext uri="{FF2B5EF4-FFF2-40B4-BE49-F238E27FC236}">
                <a16:creationId xmlns:a16="http://schemas.microsoft.com/office/drawing/2014/main" id="{A5D27DAC-544A-D8BE-79C6-680A229A83BB}"/>
              </a:ext>
            </a:extLst>
          </p:cNvPr>
          <p:cNvSpPr/>
          <p:nvPr/>
        </p:nvSpPr>
        <p:spPr>
          <a:xfrm rot="161286" flipH="1">
            <a:off x="9650660" y="5879949"/>
            <a:ext cx="127322" cy="1620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76" name="אליפסה 275">
            <a:extLst>
              <a:ext uri="{FF2B5EF4-FFF2-40B4-BE49-F238E27FC236}">
                <a16:creationId xmlns:a16="http://schemas.microsoft.com/office/drawing/2014/main" id="{3EB02DC5-06CD-A725-9A65-40DBCFE819D8}"/>
              </a:ext>
            </a:extLst>
          </p:cNvPr>
          <p:cNvSpPr/>
          <p:nvPr/>
        </p:nvSpPr>
        <p:spPr>
          <a:xfrm rot="161286" flipH="1">
            <a:off x="9341654" y="5879949"/>
            <a:ext cx="127322" cy="1620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77" name="אליפסה 276">
            <a:extLst>
              <a:ext uri="{FF2B5EF4-FFF2-40B4-BE49-F238E27FC236}">
                <a16:creationId xmlns:a16="http://schemas.microsoft.com/office/drawing/2014/main" id="{015B5770-8288-B1DE-D3A9-B8039684C6A4}"/>
              </a:ext>
            </a:extLst>
          </p:cNvPr>
          <p:cNvSpPr/>
          <p:nvPr/>
        </p:nvSpPr>
        <p:spPr>
          <a:xfrm rot="161286" flipH="1">
            <a:off x="9032648" y="5879949"/>
            <a:ext cx="127322" cy="1620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78" name="אליפסה 277">
            <a:extLst>
              <a:ext uri="{FF2B5EF4-FFF2-40B4-BE49-F238E27FC236}">
                <a16:creationId xmlns:a16="http://schemas.microsoft.com/office/drawing/2014/main" id="{025DB323-26C9-7C6B-35C1-DA074CC504E8}"/>
              </a:ext>
            </a:extLst>
          </p:cNvPr>
          <p:cNvSpPr/>
          <p:nvPr/>
        </p:nvSpPr>
        <p:spPr>
          <a:xfrm rot="161286" flipH="1">
            <a:off x="8723642" y="5879949"/>
            <a:ext cx="127322" cy="1620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79" name="אליפסה 278">
            <a:extLst>
              <a:ext uri="{FF2B5EF4-FFF2-40B4-BE49-F238E27FC236}">
                <a16:creationId xmlns:a16="http://schemas.microsoft.com/office/drawing/2014/main" id="{DC61300E-AC96-4D01-1247-4325869FCCD1}"/>
              </a:ext>
            </a:extLst>
          </p:cNvPr>
          <p:cNvSpPr/>
          <p:nvPr/>
        </p:nvSpPr>
        <p:spPr>
          <a:xfrm rot="161286" flipH="1">
            <a:off x="2844976" y="2948629"/>
            <a:ext cx="127322" cy="1620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80" name="אליפסה 279">
            <a:extLst>
              <a:ext uri="{FF2B5EF4-FFF2-40B4-BE49-F238E27FC236}">
                <a16:creationId xmlns:a16="http://schemas.microsoft.com/office/drawing/2014/main" id="{06CC2434-5127-2542-7F79-9DCA64B8B616}"/>
              </a:ext>
            </a:extLst>
          </p:cNvPr>
          <p:cNvSpPr/>
          <p:nvPr/>
        </p:nvSpPr>
        <p:spPr>
          <a:xfrm rot="161286" flipH="1">
            <a:off x="2844977" y="3266933"/>
            <a:ext cx="127322" cy="1620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81" name="אליפסה 280">
            <a:extLst>
              <a:ext uri="{FF2B5EF4-FFF2-40B4-BE49-F238E27FC236}">
                <a16:creationId xmlns:a16="http://schemas.microsoft.com/office/drawing/2014/main" id="{587A6EFD-1E85-70A6-9680-111494269060}"/>
              </a:ext>
            </a:extLst>
          </p:cNvPr>
          <p:cNvSpPr/>
          <p:nvPr/>
        </p:nvSpPr>
        <p:spPr>
          <a:xfrm rot="161286" flipH="1">
            <a:off x="2850999" y="3549082"/>
            <a:ext cx="127322" cy="1620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82" name="אליפסה 281">
            <a:extLst>
              <a:ext uri="{FF2B5EF4-FFF2-40B4-BE49-F238E27FC236}">
                <a16:creationId xmlns:a16="http://schemas.microsoft.com/office/drawing/2014/main" id="{41EDC167-2E2C-3135-9464-B51B13C71077}"/>
              </a:ext>
            </a:extLst>
          </p:cNvPr>
          <p:cNvSpPr/>
          <p:nvPr/>
        </p:nvSpPr>
        <p:spPr>
          <a:xfrm rot="161286" flipH="1">
            <a:off x="2844977" y="3831230"/>
            <a:ext cx="127322" cy="1620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83" name="אליפסה 282">
            <a:extLst>
              <a:ext uri="{FF2B5EF4-FFF2-40B4-BE49-F238E27FC236}">
                <a16:creationId xmlns:a16="http://schemas.microsoft.com/office/drawing/2014/main" id="{C8B6FF52-D74E-24E7-180B-6D68F81ABA2B}"/>
              </a:ext>
            </a:extLst>
          </p:cNvPr>
          <p:cNvSpPr/>
          <p:nvPr/>
        </p:nvSpPr>
        <p:spPr>
          <a:xfrm rot="161286" flipH="1">
            <a:off x="2863176" y="4156785"/>
            <a:ext cx="127322" cy="1620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84" name="אליפסה 283">
            <a:extLst>
              <a:ext uri="{FF2B5EF4-FFF2-40B4-BE49-F238E27FC236}">
                <a16:creationId xmlns:a16="http://schemas.microsoft.com/office/drawing/2014/main" id="{EC8727F7-549D-5A3A-9FC2-B1221B821F49}"/>
              </a:ext>
            </a:extLst>
          </p:cNvPr>
          <p:cNvSpPr/>
          <p:nvPr/>
        </p:nvSpPr>
        <p:spPr>
          <a:xfrm rot="161286" flipH="1">
            <a:off x="2863176" y="4491027"/>
            <a:ext cx="127322" cy="1620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85" name="אליפסה 284">
            <a:extLst>
              <a:ext uri="{FF2B5EF4-FFF2-40B4-BE49-F238E27FC236}">
                <a16:creationId xmlns:a16="http://schemas.microsoft.com/office/drawing/2014/main" id="{3A29C542-69E1-3640-BEE6-49E2D9FA8E59}"/>
              </a:ext>
            </a:extLst>
          </p:cNvPr>
          <p:cNvSpPr/>
          <p:nvPr/>
        </p:nvSpPr>
        <p:spPr>
          <a:xfrm rot="161286" flipH="1">
            <a:off x="2863177" y="4809331"/>
            <a:ext cx="127322" cy="1620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86" name="אליפסה 285">
            <a:extLst>
              <a:ext uri="{FF2B5EF4-FFF2-40B4-BE49-F238E27FC236}">
                <a16:creationId xmlns:a16="http://schemas.microsoft.com/office/drawing/2014/main" id="{1A4AF7C3-3682-AA6E-1708-1D591AA850A6}"/>
              </a:ext>
            </a:extLst>
          </p:cNvPr>
          <p:cNvSpPr/>
          <p:nvPr/>
        </p:nvSpPr>
        <p:spPr>
          <a:xfrm rot="161286" flipH="1">
            <a:off x="2869199" y="5091480"/>
            <a:ext cx="127322" cy="1620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87" name="אליפסה 286">
            <a:extLst>
              <a:ext uri="{FF2B5EF4-FFF2-40B4-BE49-F238E27FC236}">
                <a16:creationId xmlns:a16="http://schemas.microsoft.com/office/drawing/2014/main" id="{0B504951-2EF7-7495-1BCB-8023914563ED}"/>
              </a:ext>
            </a:extLst>
          </p:cNvPr>
          <p:cNvSpPr/>
          <p:nvPr/>
        </p:nvSpPr>
        <p:spPr>
          <a:xfrm rot="161286" flipH="1">
            <a:off x="2863177" y="5373628"/>
            <a:ext cx="127322" cy="1620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88" name="אליפסה 287">
            <a:extLst>
              <a:ext uri="{FF2B5EF4-FFF2-40B4-BE49-F238E27FC236}">
                <a16:creationId xmlns:a16="http://schemas.microsoft.com/office/drawing/2014/main" id="{91FF6CFC-D3E5-258D-A83F-9AA85C6B8098}"/>
              </a:ext>
            </a:extLst>
          </p:cNvPr>
          <p:cNvSpPr/>
          <p:nvPr/>
        </p:nvSpPr>
        <p:spPr>
          <a:xfrm rot="161286" flipH="1">
            <a:off x="2866967" y="5623399"/>
            <a:ext cx="127322" cy="1620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89" name="אליפסה 288">
            <a:extLst>
              <a:ext uri="{FF2B5EF4-FFF2-40B4-BE49-F238E27FC236}">
                <a16:creationId xmlns:a16="http://schemas.microsoft.com/office/drawing/2014/main" id="{4116203A-5E23-81EF-1499-951336CAD0CA}"/>
              </a:ext>
            </a:extLst>
          </p:cNvPr>
          <p:cNvSpPr/>
          <p:nvPr/>
        </p:nvSpPr>
        <p:spPr>
          <a:xfrm rot="161286" flipH="1">
            <a:off x="2838644" y="588755"/>
            <a:ext cx="127322" cy="1620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90" name="אליפסה 289">
            <a:extLst>
              <a:ext uri="{FF2B5EF4-FFF2-40B4-BE49-F238E27FC236}">
                <a16:creationId xmlns:a16="http://schemas.microsoft.com/office/drawing/2014/main" id="{DAA7095D-C0C8-041E-7426-29FC765DCDB3}"/>
              </a:ext>
            </a:extLst>
          </p:cNvPr>
          <p:cNvSpPr/>
          <p:nvPr/>
        </p:nvSpPr>
        <p:spPr>
          <a:xfrm rot="161286" flipH="1">
            <a:off x="2838645" y="907059"/>
            <a:ext cx="127322" cy="1620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91" name="אליפסה 290">
            <a:extLst>
              <a:ext uri="{FF2B5EF4-FFF2-40B4-BE49-F238E27FC236}">
                <a16:creationId xmlns:a16="http://schemas.microsoft.com/office/drawing/2014/main" id="{951A3E9D-7E7E-57DD-7788-025E26D1F718}"/>
              </a:ext>
            </a:extLst>
          </p:cNvPr>
          <p:cNvSpPr/>
          <p:nvPr/>
        </p:nvSpPr>
        <p:spPr>
          <a:xfrm rot="161286" flipH="1">
            <a:off x="2844667" y="1189208"/>
            <a:ext cx="127322" cy="1620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92" name="אליפסה 291">
            <a:extLst>
              <a:ext uri="{FF2B5EF4-FFF2-40B4-BE49-F238E27FC236}">
                <a16:creationId xmlns:a16="http://schemas.microsoft.com/office/drawing/2014/main" id="{85CAEEAD-8203-4352-E0F7-9F3FB3F17950}"/>
              </a:ext>
            </a:extLst>
          </p:cNvPr>
          <p:cNvSpPr/>
          <p:nvPr/>
        </p:nvSpPr>
        <p:spPr>
          <a:xfrm rot="161286" flipH="1">
            <a:off x="2838645" y="1471356"/>
            <a:ext cx="127322" cy="1620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93" name="אליפסה 292">
            <a:extLst>
              <a:ext uri="{FF2B5EF4-FFF2-40B4-BE49-F238E27FC236}">
                <a16:creationId xmlns:a16="http://schemas.microsoft.com/office/drawing/2014/main" id="{43EED013-D76B-17F3-E0BF-DFE6669B044A}"/>
              </a:ext>
            </a:extLst>
          </p:cNvPr>
          <p:cNvSpPr/>
          <p:nvPr/>
        </p:nvSpPr>
        <p:spPr>
          <a:xfrm rot="161286" flipH="1">
            <a:off x="2856844" y="1796911"/>
            <a:ext cx="127322" cy="1620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94" name="אליפסה 293">
            <a:extLst>
              <a:ext uri="{FF2B5EF4-FFF2-40B4-BE49-F238E27FC236}">
                <a16:creationId xmlns:a16="http://schemas.microsoft.com/office/drawing/2014/main" id="{6B882609-3971-702E-B229-D0922483D3E3}"/>
              </a:ext>
            </a:extLst>
          </p:cNvPr>
          <p:cNvSpPr/>
          <p:nvPr/>
        </p:nvSpPr>
        <p:spPr>
          <a:xfrm rot="161286" flipH="1">
            <a:off x="2856844" y="2131153"/>
            <a:ext cx="127322" cy="1620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95" name="אליפסה 294">
            <a:extLst>
              <a:ext uri="{FF2B5EF4-FFF2-40B4-BE49-F238E27FC236}">
                <a16:creationId xmlns:a16="http://schemas.microsoft.com/office/drawing/2014/main" id="{B5711EFE-6698-FCBB-97B2-A300EE261761}"/>
              </a:ext>
            </a:extLst>
          </p:cNvPr>
          <p:cNvSpPr/>
          <p:nvPr/>
        </p:nvSpPr>
        <p:spPr>
          <a:xfrm rot="161286" flipH="1">
            <a:off x="2856845" y="2449457"/>
            <a:ext cx="127322" cy="1620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96" name="אליפסה 295">
            <a:extLst>
              <a:ext uri="{FF2B5EF4-FFF2-40B4-BE49-F238E27FC236}">
                <a16:creationId xmlns:a16="http://schemas.microsoft.com/office/drawing/2014/main" id="{37C9C71E-E8FC-31CB-16C1-B171674BDB42}"/>
              </a:ext>
            </a:extLst>
          </p:cNvPr>
          <p:cNvSpPr/>
          <p:nvPr/>
        </p:nvSpPr>
        <p:spPr>
          <a:xfrm rot="161286" flipH="1">
            <a:off x="2862867" y="2731606"/>
            <a:ext cx="127322" cy="1620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97" name="מלבן 296">
            <a:extLst>
              <a:ext uri="{FF2B5EF4-FFF2-40B4-BE49-F238E27FC236}">
                <a16:creationId xmlns:a16="http://schemas.microsoft.com/office/drawing/2014/main" id="{C1263BCE-7777-6A01-A546-B4702B06D534}"/>
              </a:ext>
            </a:extLst>
          </p:cNvPr>
          <p:cNvSpPr/>
          <p:nvPr/>
        </p:nvSpPr>
        <p:spPr>
          <a:xfrm>
            <a:off x="314826" y="2212175"/>
            <a:ext cx="486136" cy="15496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299" name="מחבר חץ ישר 298">
            <a:extLst>
              <a:ext uri="{FF2B5EF4-FFF2-40B4-BE49-F238E27FC236}">
                <a16:creationId xmlns:a16="http://schemas.microsoft.com/office/drawing/2014/main" id="{B39A443A-78FB-B37E-B5F4-3612BE803F10}"/>
              </a:ext>
            </a:extLst>
          </p:cNvPr>
          <p:cNvCxnSpPr>
            <a:cxnSpLocks/>
            <a:stCxn id="297" idx="3"/>
          </p:cNvCxnSpPr>
          <p:nvPr/>
        </p:nvCxnSpPr>
        <p:spPr>
          <a:xfrm>
            <a:off x="800962" y="2986981"/>
            <a:ext cx="1816468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2" name="מחבר ישר 301">
            <a:extLst>
              <a:ext uri="{FF2B5EF4-FFF2-40B4-BE49-F238E27FC236}">
                <a16:creationId xmlns:a16="http://schemas.microsoft.com/office/drawing/2014/main" id="{5926374E-2415-E802-8CF3-0841918444CF}"/>
              </a:ext>
            </a:extLst>
          </p:cNvPr>
          <p:cNvCxnSpPr>
            <a:cxnSpLocks/>
          </p:cNvCxnSpPr>
          <p:nvPr/>
        </p:nvCxnSpPr>
        <p:spPr>
          <a:xfrm>
            <a:off x="3995779" y="486136"/>
            <a:ext cx="0" cy="5599254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4" name="מחבר ישר 303">
            <a:extLst>
              <a:ext uri="{FF2B5EF4-FFF2-40B4-BE49-F238E27FC236}">
                <a16:creationId xmlns:a16="http://schemas.microsoft.com/office/drawing/2014/main" id="{AF9D875B-9A8F-650A-50E9-859EBF3DC5BC}"/>
              </a:ext>
            </a:extLst>
          </p:cNvPr>
          <p:cNvCxnSpPr>
            <a:cxnSpLocks/>
          </p:cNvCxnSpPr>
          <p:nvPr/>
        </p:nvCxnSpPr>
        <p:spPr>
          <a:xfrm>
            <a:off x="5538707" y="486137"/>
            <a:ext cx="0" cy="5599254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5" name="מחבר ישר 304">
            <a:extLst>
              <a:ext uri="{FF2B5EF4-FFF2-40B4-BE49-F238E27FC236}">
                <a16:creationId xmlns:a16="http://schemas.microsoft.com/office/drawing/2014/main" id="{FC494FB0-11DA-12B0-500A-A04E88CC3615}"/>
              </a:ext>
            </a:extLst>
          </p:cNvPr>
          <p:cNvCxnSpPr>
            <a:cxnSpLocks/>
          </p:cNvCxnSpPr>
          <p:nvPr/>
        </p:nvCxnSpPr>
        <p:spPr>
          <a:xfrm>
            <a:off x="6797881" y="498191"/>
            <a:ext cx="0" cy="5599254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6" name="מחבר ישר 305">
            <a:extLst>
              <a:ext uri="{FF2B5EF4-FFF2-40B4-BE49-F238E27FC236}">
                <a16:creationId xmlns:a16="http://schemas.microsoft.com/office/drawing/2014/main" id="{BC87A5BD-A157-416A-F631-14D7A7288872}"/>
              </a:ext>
            </a:extLst>
          </p:cNvPr>
          <p:cNvCxnSpPr>
            <a:cxnSpLocks/>
          </p:cNvCxnSpPr>
          <p:nvPr/>
        </p:nvCxnSpPr>
        <p:spPr>
          <a:xfrm>
            <a:off x="7663593" y="498191"/>
            <a:ext cx="0" cy="5599254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" name="מחבר ישר 306">
            <a:extLst>
              <a:ext uri="{FF2B5EF4-FFF2-40B4-BE49-F238E27FC236}">
                <a16:creationId xmlns:a16="http://schemas.microsoft.com/office/drawing/2014/main" id="{A8666C0A-5113-83EE-1063-83403DEC57E9}"/>
              </a:ext>
            </a:extLst>
          </p:cNvPr>
          <p:cNvCxnSpPr>
            <a:cxnSpLocks/>
          </p:cNvCxnSpPr>
          <p:nvPr/>
        </p:nvCxnSpPr>
        <p:spPr>
          <a:xfrm>
            <a:off x="8938247" y="486137"/>
            <a:ext cx="0" cy="5599254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" name="מחבר ישר 307">
            <a:extLst>
              <a:ext uri="{FF2B5EF4-FFF2-40B4-BE49-F238E27FC236}">
                <a16:creationId xmlns:a16="http://schemas.microsoft.com/office/drawing/2014/main" id="{40F1E2F0-776F-C6C1-FD59-64AD73E59F0F}"/>
              </a:ext>
            </a:extLst>
          </p:cNvPr>
          <p:cNvCxnSpPr>
            <a:cxnSpLocks/>
          </p:cNvCxnSpPr>
          <p:nvPr/>
        </p:nvCxnSpPr>
        <p:spPr>
          <a:xfrm>
            <a:off x="9851162" y="498191"/>
            <a:ext cx="0" cy="5599254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9" name="מחבר ישר 308">
            <a:extLst>
              <a:ext uri="{FF2B5EF4-FFF2-40B4-BE49-F238E27FC236}">
                <a16:creationId xmlns:a16="http://schemas.microsoft.com/office/drawing/2014/main" id="{5B327ABE-A197-DD3C-48C9-CC643A30C30F}"/>
              </a:ext>
            </a:extLst>
          </p:cNvPr>
          <p:cNvCxnSpPr>
            <a:cxnSpLocks/>
          </p:cNvCxnSpPr>
          <p:nvPr/>
        </p:nvCxnSpPr>
        <p:spPr>
          <a:xfrm>
            <a:off x="10788252" y="486137"/>
            <a:ext cx="0" cy="5599254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0" name="אליפסה 309">
            <a:extLst>
              <a:ext uri="{FF2B5EF4-FFF2-40B4-BE49-F238E27FC236}">
                <a16:creationId xmlns:a16="http://schemas.microsoft.com/office/drawing/2014/main" id="{C70D3CAE-FF76-F1CD-BE35-4B28A7598F9E}"/>
              </a:ext>
            </a:extLst>
          </p:cNvPr>
          <p:cNvSpPr/>
          <p:nvPr/>
        </p:nvSpPr>
        <p:spPr>
          <a:xfrm rot="161286" flipH="1">
            <a:off x="11465014" y="5879948"/>
            <a:ext cx="127322" cy="1620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11" name="אליפסה 310">
            <a:extLst>
              <a:ext uri="{FF2B5EF4-FFF2-40B4-BE49-F238E27FC236}">
                <a16:creationId xmlns:a16="http://schemas.microsoft.com/office/drawing/2014/main" id="{9222BE56-59F4-55CB-ACDF-F4EC0EA72802}"/>
              </a:ext>
            </a:extLst>
          </p:cNvPr>
          <p:cNvSpPr/>
          <p:nvPr/>
        </p:nvSpPr>
        <p:spPr>
          <a:xfrm rot="161286" flipH="1">
            <a:off x="11754378" y="5879947"/>
            <a:ext cx="127322" cy="1620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312" name="מחבר ישר 311">
            <a:extLst>
              <a:ext uri="{FF2B5EF4-FFF2-40B4-BE49-F238E27FC236}">
                <a16:creationId xmlns:a16="http://schemas.microsoft.com/office/drawing/2014/main" id="{2342C53D-D88C-2A38-4E49-FB16D8788D9B}"/>
              </a:ext>
            </a:extLst>
          </p:cNvPr>
          <p:cNvCxnSpPr>
            <a:cxnSpLocks/>
          </p:cNvCxnSpPr>
          <p:nvPr/>
        </p:nvCxnSpPr>
        <p:spPr>
          <a:xfrm>
            <a:off x="11730075" y="498191"/>
            <a:ext cx="0" cy="5599254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3" name="תיבת טקסט 312">
            <a:extLst>
              <a:ext uri="{FF2B5EF4-FFF2-40B4-BE49-F238E27FC236}">
                <a16:creationId xmlns:a16="http://schemas.microsoft.com/office/drawing/2014/main" id="{58403B63-C61A-98C5-BE8E-16A35B2C169C}"/>
              </a:ext>
            </a:extLst>
          </p:cNvPr>
          <p:cNvSpPr txBox="1"/>
          <p:nvPr/>
        </p:nvSpPr>
        <p:spPr>
          <a:xfrm>
            <a:off x="2603596" y="6094077"/>
            <a:ext cx="500458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b="1" dirty="0"/>
              <a:t>D 2</a:t>
            </a:r>
            <a:endParaRPr lang="he-IL" b="1" dirty="0"/>
          </a:p>
        </p:txBody>
      </p:sp>
      <p:sp>
        <p:nvSpPr>
          <p:cNvPr id="314" name="תיבת טקסט 313">
            <a:extLst>
              <a:ext uri="{FF2B5EF4-FFF2-40B4-BE49-F238E27FC236}">
                <a16:creationId xmlns:a16="http://schemas.microsoft.com/office/drawing/2014/main" id="{F63AF179-C20A-F90D-BDD9-9FDEAC383CD4}"/>
              </a:ext>
            </a:extLst>
          </p:cNvPr>
          <p:cNvSpPr txBox="1"/>
          <p:nvPr/>
        </p:nvSpPr>
        <p:spPr>
          <a:xfrm>
            <a:off x="3851545" y="6045243"/>
            <a:ext cx="500458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b="1" dirty="0"/>
              <a:t>D 3</a:t>
            </a:r>
            <a:endParaRPr lang="he-IL" b="1" dirty="0"/>
          </a:p>
        </p:txBody>
      </p:sp>
      <p:sp>
        <p:nvSpPr>
          <p:cNvPr id="315" name="תיבת טקסט 314">
            <a:extLst>
              <a:ext uri="{FF2B5EF4-FFF2-40B4-BE49-F238E27FC236}">
                <a16:creationId xmlns:a16="http://schemas.microsoft.com/office/drawing/2014/main" id="{C0B709BD-EBBF-2AE7-47C1-39CEEEA0C2D1}"/>
              </a:ext>
            </a:extLst>
          </p:cNvPr>
          <p:cNvSpPr txBox="1"/>
          <p:nvPr/>
        </p:nvSpPr>
        <p:spPr>
          <a:xfrm>
            <a:off x="5431712" y="6077217"/>
            <a:ext cx="500458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b="1" dirty="0"/>
              <a:t>D 4</a:t>
            </a:r>
            <a:endParaRPr lang="he-IL" b="1" dirty="0"/>
          </a:p>
        </p:txBody>
      </p:sp>
      <p:sp>
        <p:nvSpPr>
          <p:cNvPr id="316" name="תיבת טקסט 315">
            <a:extLst>
              <a:ext uri="{FF2B5EF4-FFF2-40B4-BE49-F238E27FC236}">
                <a16:creationId xmlns:a16="http://schemas.microsoft.com/office/drawing/2014/main" id="{4AA95716-163B-3443-C312-5DDCB70F055E}"/>
              </a:ext>
            </a:extLst>
          </p:cNvPr>
          <p:cNvSpPr txBox="1"/>
          <p:nvPr/>
        </p:nvSpPr>
        <p:spPr>
          <a:xfrm>
            <a:off x="6704682" y="6066546"/>
            <a:ext cx="500458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b="1" dirty="0"/>
              <a:t>D 5</a:t>
            </a:r>
            <a:endParaRPr lang="he-IL" b="1" dirty="0"/>
          </a:p>
        </p:txBody>
      </p:sp>
      <p:sp>
        <p:nvSpPr>
          <p:cNvPr id="317" name="תיבת טקסט 316">
            <a:extLst>
              <a:ext uri="{FF2B5EF4-FFF2-40B4-BE49-F238E27FC236}">
                <a16:creationId xmlns:a16="http://schemas.microsoft.com/office/drawing/2014/main" id="{BC1FCD47-6A8A-9572-D3CB-37116C9F3087}"/>
              </a:ext>
            </a:extLst>
          </p:cNvPr>
          <p:cNvSpPr txBox="1"/>
          <p:nvPr/>
        </p:nvSpPr>
        <p:spPr>
          <a:xfrm>
            <a:off x="7617596" y="6066546"/>
            <a:ext cx="500458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b="1" dirty="0"/>
              <a:t>D 6</a:t>
            </a:r>
            <a:endParaRPr lang="he-IL" b="1" dirty="0"/>
          </a:p>
        </p:txBody>
      </p:sp>
      <p:sp>
        <p:nvSpPr>
          <p:cNvPr id="318" name="תיבת טקסט 317">
            <a:extLst>
              <a:ext uri="{FF2B5EF4-FFF2-40B4-BE49-F238E27FC236}">
                <a16:creationId xmlns:a16="http://schemas.microsoft.com/office/drawing/2014/main" id="{B1B7A051-5475-74CB-5896-01399C05B3E4}"/>
              </a:ext>
            </a:extLst>
          </p:cNvPr>
          <p:cNvSpPr txBox="1"/>
          <p:nvPr/>
        </p:nvSpPr>
        <p:spPr>
          <a:xfrm>
            <a:off x="8837466" y="6094077"/>
            <a:ext cx="500458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b="1" dirty="0"/>
              <a:t>D 7</a:t>
            </a:r>
            <a:endParaRPr lang="he-IL" b="1" dirty="0"/>
          </a:p>
        </p:txBody>
      </p:sp>
      <p:sp>
        <p:nvSpPr>
          <p:cNvPr id="319" name="תיבת טקסט 318">
            <a:extLst>
              <a:ext uri="{FF2B5EF4-FFF2-40B4-BE49-F238E27FC236}">
                <a16:creationId xmlns:a16="http://schemas.microsoft.com/office/drawing/2014/main" id="{B0507F68-EF0B-808D-3BEC-D4E10DAE0AAD}"/>
              </a:ext>
            </a:extLst>
          </p:cNvPr>
          <p:cNvSpPr txBox="1"/>
          <p:nvPr/>
        </p:nvSpPr>
        <p:spPr>
          <a:xfrm>
            <a:off x="9807107" y="6072836"/>
            <a:ext cx="500458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b="1" dirty="0"/>
              <a:t>D 8</a:t>
            </a:r>
            <a:endParaRPr lang="he-IL" b="1" dirty="0"/>
          </a:p>
        </p:txBody>
      </p:sp>
      <p:sp>
        <p:nvSpPr>
          <p:cNvPr id="320" name="תיבת טקסט 319">
            <a:extLst>
              <a:ext uri="{FF2B5EF4-FFF2-40B4-BE49-F238E27FC236}">
                <a16:creationId xmlns:a16="http://schemas.microsoft.com/office/drawing/2014/main" id="{F249F473-ECD9-B28D-889A-9DDA2B020F4F}"/>
              </a:ext>
            </a:extLst>
          </p:cNvPr>
          <p:cNvSpPr txBox="1"/>
          <p:nvPr/>
        </p:nvSpPr>
        <p:spPr>
          <a:xfrm>
            <a:off x="10706524" y="6094077"/>
            <a:ext cx="500458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b="1" dirty="0"/>
              <a:t>D 9</a:t>
            </a:r>
            <a:endParaRPr lang="he-IL" b="1" dirty="0"/>
          </a:p>
        </p:txBody>
      </p:sp>
      <p:sp>
        <p:nvSpPr>
          <p:cNvPr id="321" name="תיבת טקסט 320">
            <a:extLst>
              <a:ext uri="{FF2B5EF4-FFF2-40B4-BE49-F238E27FC236}">
                <a16:creationId xmlns:a16="http://schemas.microsoft.com/office/drawing/2014/main" id="{BB9D5355-56AF-1F67-ADAD-A796B20E2184}"/>
              </a:ext>
            </a:extLst>
          </p:cNvPr>
          <p:cNvSpPr txBox="1"/>
          <p:nvPr/>
        </p:nvSpPr>
        <p:spPr>
          <a:xfrm>
            <a:off x="11607722" y="6075968"/>
            <a:ext cx="617477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b="1" dirty="0"/>
              <a:t>D 10</a:t>
            </a:r>
            <a:endParaRPr lang="he-IL" b="1" dirty="0"/>
          </a:p>
        </p:txBody>
      </p:sp>
      <p:sp>
        <p:nvSpPr>
          <p:cNvPr id="322" name="תיבת טקסט 321">
            <a:extLst>
              <a:ext uri="{FF2B5EF4-FFF2-40B4-BE49-F238E27FC236}">
                <a16:creationId xmlns:a16="http://schemas.microsoft.com/office/drawing/2014/main" id="{A22BC8B1-8DA0-73AB-65A6-68EF3D3D07C9}"/>
              </a:ext>
            </a:extLst>
          </p:cNvPr>
          <p:cNvSpPr txBox="1"/>
          <p:nvPr/>
        </p:nvSpPr>
        <p:spPr>
          <a:xfrm>
            <a:off x="1305920" y="2576400"/>
            <a:ext cx="617477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b="1" dirty="0"/>
              <a:t>D 20</a:t>
            </a:r>
            <a:endParaRPr lang="he-IL" b="1" dirty="0"/>
          </a:p>
        </p:txBody>
      </p:sp>
      <p:sp>
        <p:nvSpPr>
          <p:cNvPr id="323" name="חץ: ימינה 322">
            <a:extLst>
              <a:ext uri="{FF2B5EF4-FFF2-40B4-BE49-F238E27FC236}">
                <a16:creationId xmlns:a16="http://schemas.microsoft.com/office/drawing/2014/main" id="{D6112A7B-53C8-C0F7-B177-51D5BE62129B}"/>
              </a:ext>
            </a:extLst>
          </p:cNvPr>
          <p:cNvSpPr/>
          <p:nvPr/>
        </p:nvSpPr>
        <p:spPr>
          <a:xfrm>
            <a:off x="4350198" y="6182270"/>
            <a:ext cx="452986" cy="150463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24" name="חץ: ימינה 323">
            <a:extLst>
              <a:ext uri="{FF2B5EF4-FFF2-40B4-BE49-F238E27FC236}">
                <a16:creationId xmlns:a16="http://schemas.microsoft.com/office/drawing/2014/main" id="{4977EF0D-C651-C8AC-5D36-F8FD91E6F17B}"/>
              </a:ext>
            </a:extLst>
          </p:cNvPr>
          <p:cNvSpPr/>
          <p:nvPr/>
        </p:nvSpPr>
        <p:spPr>
          <a:xfrm>
            <a:off x="3074653" y="6185402"/>
            <a:ext cx="452986" cy="150463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25" name="חץ: ימינה 324">
            <a:extLst>
              <a:ext uri="{FF2B5EF4-FFF2-40B4-BE49-F238E27FC236}">
                <a16:creationId xmlns:a16="http://schemas.microsoft.com/office/drawing/2014/main" id="{A21CAD07-7015-DAEF-176B-96F3D721DCAD}"/>
              </a:ext>
            </a:extLst>
          </p:cNvPr>
          <p:cNvSpPr/>
          <p:nvPr/>
        </p:nvSpPr>
        <p:spPr>
          <a:xfrm>
            <a:off x="5905157" y="6203511"/>
            <a:ext cx="452986" cy="150463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26" name="חץ: ימינה 325">
            <a:extLst>
              <a:ext uri="{FF2B5EF4-FFF2-40B4-BE49-F238E27FC236}">
                <a16:creationId xmlns:a16="http://schemas.microsoft.com/office/drawing/2014/main" id="{79008F11-CF8F-60F5-2D1E-BCA042295729}"/>
              </a:ext>
            </a:extLst>
          </p:cNvPr>
          <p:cNvSpPr/>
          <p:nvPr/>
        </p:nvSpPr>
        <p:spPr>
          <a:xfrm>
            <a:off x="7142163" y="6175980"/>
            <a:ext cx="452986" cy="150463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27" name="חץ: ימינה 326">
            <a:extLst>
              <a:ext uri="{FF2B5EF4-FFF2-40B4-BE49-F238E27FC236}">
                <a16:creationId xmlns:a16="http://schemas.microsoft.com/office/drawing/2014/main" id="{535E7332-7A6E-196B-FAB9-0DABA3AD2569}"/>
              </a:ext>
            </a:extLst>
          </p:cNvPr>
          <p:cNvSpPr/>
          <p:nvPr/>
        </p:nvSpPr>
        <p:spPr>
          <a:xfrm>
            <a:off x="8082091" y="6173869"/>
            <a:ext cx="452986" cy="150463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28" name="חץ: ימינה 327">
            <a:extLst>
              <a:ext uri="{FF2B5EF4-FFF2-40B4-BE49-F238E27FC236}">
                <a16:creationId xmlns:a16="http://schemas.microsoft.com/office/drawing/2014/main" id="{2E76813C-4FA1-624A-CF6F-F07BE30706AA}"/>
              </a:ext>
            </a:extLst>
          </p:cNvPr>
          <p:cNvSpPr/>
          <p:nvPr/>
        </p:nvSpPr>
        <p:spPr>
          <a:xfrm>
            <a:off x="9343336" y="6203511"/>
            <a:ext cx="452986" cy="150463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29" name="חץ: ימינה 328">
            <a:extLst>
              <a:ext uri="{FF2B5EF4-FFF2-40B4-BE49-F238E27FC236}">
                <a16:creationId xmlns:a16="http://schemas.microsoft.com/office/drawing/2014/main" id="{8287E540-3DB2-1312-F61E-3AF358D6F9D7}"/>
              </a:ext>
            </a:extLst>
          </p:cNvPr>
          <p:cNvSpPr/>
          <p:nvPr/>
        </p:nvSpPr>
        <p:spPr>
          <a:xfrm>
            <a:off x="10296202" y="6182270"/>
            <a:ext cx="452986" cy="150463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30" name="חץ: ימינה 329">
            <a:extLst>
              <a:ext uri="{FF2B5EF4-FFF2-40B4-BE49-F238E27FC236}">
                <a16:creationId xmlns:a16="http://schemas.microsoft.com/office/drawing/2014/main" id="{ACCDEC7F-A1A6-093F-D294-C74B6E8A2FFE}"/>
              </a:ext>
            </a:extLst>
          </p:cNvPr>
          <p:cNvSpPr/>
          <p:nvPr/>
        </p:nvSpPr>
        <p:spPr>
          <a:xfrm>
            <a:off x="11179048" y="6182270"/>
            <a:ext cx="452986" cy="150463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31" name="חץ: ימינה 330">
            <a:extLst>
              <a:ext uri="{FF2B5EF4-FFF2-40B4-BE49-F238E27FC236}">
                <a16:creationId xmlns:a16="http://schemas.microsoft.com/office/drawing/2014/main" id="{2AE85414-6269-A8A8-060E-D7B9A825A8EC}"/>
              </a:ext>
            </a:extLst>
          </p:cNvPr>
          <p:cNvSpPr/>
          <p:nvPr/>
        </p:nvSpPr>
        <p:spPr>
          <a:xfrm>
            <a:off x="11689967" y="6476379"/>
            <a:ext cx="452986" cy="150463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212103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7C3C7CE-493A-4B40-A2C7-F0D519ADD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1520" y="142574"/>
            <a:ext cx="3239588" cy="615072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he-IL" dirty="0"/>
              <a:t>מאפייני העבודה</a:t>
            </a:r>
          </a:p>
        </p:txBody>
      </p:sp>
      <p:pic>
        <p:nvPicPr>
          <p:cNvPr id="4098" name="Picture 2" descr="תמונה קשורה">
            <a:extLst>
              <a:ext uri="{FF2B5EF4-FFF2-40B4-BE49-F238E27FC236}">
                <a16:creationId xmlns:a16="http://schemas.microsoft.com/office/drawing/2014/main" id="{3CAB7877-4AD4-432E-B142-A75BF598B1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96" r="20835" b="-1"/>
          <a:stretch/>
        </p:blipFill>
        <p:spPr bwMode="auto">
          <a:xfrm>
            <a:off x="1036320" y="613898"/>
            <a:ext cx="4472660" cy="563020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מלבן: פינות מעוגלות 3">
            <a:extLst>
              <a:ext uri="{FF2B5EF4-FFF2-40B4-BE49-F238E27FC236}">
                <a16:creationId xmlns:a16="http://schemas.microsoft.com/office/drawing/2014/main" id="{567D40BC-5A69-47AC-B718-EB0B7F7983DD}"/>
              </a:ext>
            </a:extLst>
          </p:cNvPr>
          <p:cNvSpPr/>
          <p:nvPr/>
        </p:nvSpPr>
        <p:spPr>
          <a:xfrm>
            <a:off x="6096000" y="1349829"/>
            <a:ext cx="5851014" cy="1264577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marL="0" indent="0" algn="r">
              <a:buNone/>
            </a:pPr>
            <a:r>
              <a:rPr lang="he-IL" sz="2800" dirty="0" err="1"/>
              <a:t>איזורי</a:t>
            </a:r>
            <a:r>
              <a:rPr lang="he-IL" sz="2800" dirty="0"/>
              <a:t> עבודה </a:t>
            </a:r>
            <a:r>
              <a:rPr lang="he-IL" sz="1800" dirty="0"/>
              <a:t>- </a:t>
            </a:r>
            <a:r>
              <a:rPr lang="he-IL" sz="2400" dirty="0"/>
              <a:t>מקומות בהם ישנו תווך קשה (</a:t>
            </a:r>
            <a:r>
              <a:rPr lang="he-IL" sz="2400" dirty="0" err="1"/>
              <a:t>איזור</a:t>
            </a:r>
            <a:r>
              <a:rPr lang="he-IL" sz="2400" dirty="0"/>
              <a:t> </a:t>
            </a:r>
            <a:r>
              <a:rPr lang="he-IL" sz="2400" dirty="0" err="1"/>
              <a:t>סילעי</a:t>
            </a:r>
            <a:r>
              <a:rPr lang="he-IL" sz="2400" dirty="0"/>
              <a:t>) שם יש יתרון לחומרי הנפץ על פני כלים הנדסיים.</a:t>
            </a:r>
          </a:p>
        </p:txBody>
      </p:sp>
      <p:sp>
        <p:nvSpPr>
          <p:cNvPr id="10" name="מלבן: פינות מעוגלות 9">
            <a:extLst>
              <a:ext uri="{FF2B5EF4-FFF2-40B4-BE49-F238E27FC236}">
                <a16:creationId xmlns:a16="http://schemas.microsoft.com/office/drawing/2014/main" id="{FA9B64DE-2552-47AE-82FD-82F2B05F27B9}"/>
              </a:ext>
            </a:extLst>
          </p:cNvPr>
          <p:cNvSpPr/>
          <p:nvPr/>
        </p:nvSpPr>
        <p:spPr>
          <a:xfrm>
            <a:off x="6096000" y="2979018"/>
            <a:ext cx="5851014" cy="1264577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r"/>
            <a:r>
              <a:rPr lang="he-IL" sz="2800" dirty="0"/>
              <a:t>שימושים עיקריים – </a:t>
            </a:r>
            <a:r>
              <a:rPr lang="he-IL" sz="2400" dirty="0"/>
              <a:t>חפירת בורות לבניית בניינים, פיתוח תשתיות ,סילוק סלעים וכד'</a:t>
            </a:r>
          </a:p>
        </p:txBody>
      </p:sp>
      <p:sp>
        <p:nvSpPr>
          <p:cNvPr id="11" name="מלבן: פינות מעוגלות 10">
            <a:extLst>
              <a:ext uri="{FF2B5EF4-FFF2-40B4-BE49-F238E27FC236}">
                <a16:creationId xmlns:a16="http://schemas.microsoft.com/office/drawing/2014/main" id="{B846CADC-0AA2-49B9-B521-E5AE379582CF}"/>
              </a:ext>
            </a:extLst>
          </p:cNvPr>
          <p:cNvSpPr/>
          <p:nvPr/>
        </p:nvSpPr>
        <p:spPr>
          <a:xfrm>
            <a:off x="6096000" y="4698961"/>
            <a:ext cx="5851014" cy="1264577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r"/>
            <a:r>
              <a:rPr lang="he-IL" sz="2800" dirty="0"/>
              <a:t>השפעות </a:t>
            </a:r>
            <a:r>
              <a:rPr lang="he-IL" sz="2800" dirty="0" err="1"/>
              <a:t>עקריות</a:t>
            </a:r>
            <a:r>
              <a:rPr lang="he-IL" sz="2800" dirty="0"/>
              <a:t> לסביבה– </a:t>
            </a:r>
            <a:r>
              <a:rPr lang="he-IL" sz="2400" dirty="0"/>
              <a:t>זעזועי קרקע, הדף אויר , זריקת </a:t>
            </a:r>
            <a:r>
              <a:rPr lang="he-IL" sz="2400" dirty="0" err="1"/>
              <a:t>רגמות</a:t>
            </a:r>
            <a:r>
              <a:rPr lang="he-IL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55655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7C3C7CE-493A-4B40-A2C7-F0D519ADD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4583" y="189411"/>
            <a:ext cx="6962504" cy="742406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he-IL" dirty="0"/>
              <a:t>נתונים נדרשים טרם תחילת העבודה 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B9F89C22-0475-4427-B7C8-0269AD40E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35B84863-4430-4391-ACA3-3BA9A705D1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3563" y="1147240"/>
            <a:ext cx="5072437" cy="5245768"/>
          </a:xfrm>
        </p:spPr>
        <p:txBody>
          <a:bodyPr>
            <a:normAutofit fontScale="85000" lnSpcReduction="20000"/>
          </a:bodyPr>
          <a:lstStyle/>
          <a:p>
            <a:r>
              <a:rPr lang="he-IL" sz="2400" dirty="0"/>
              <a:t>סוג התווך ורמת הזעזועים המאפיינת אותו.</a:t>
            </a:r>
          </a:p>
          <a:p>
            <a:r>
              <a:rPr lang="he-IL" sz="2400" dirty="0"/>
              <a:t>סוג האובייקט שיש להגן עליו והמרחק בינו למקום הפיצוץ .</a:t>
            </a:r>
          </a:p>
          <a:p>
            <a:r>
              <a:rPr lang="he-IL" sz="2400" dirty="0"/>
              <a:t>תשתיות חיוניות </a:t>
            </a:r>
            <a:r>
              <a:rPr lang="he-IL" sz="2400" dirty="0" err="1"/>
              <a:t>באיזור</a:t>
            </a:r>
            <a:r>
              <a:rPr lang="he-IL" sz="2400" dirty="0"/>
              <a:t> העבודה .</a:t>
            </a:r>
          </a:p>
          <a:p>
            <a:r>
              <a:rPr lang="he-IL" sz="2400" dirty="0"/>
              <a:t>נתונים של </a:t>
            </a:r>
            <a:r>
              <a:rPr lang="he-IL" sz="2400" dirty="0" err="1"/>
              <a:t>איזור</a:t>
            </a:r>
            <a:r>
              <a:rPr lang="he-IL" sz="2400" dirty="0"/>
              <a:t> העבודה (אורך/רוחב/עומק)</a:t>
            </a:r>
          </a:p>
          <a:p>
            <a:r>
              <a:rPr lang="he-IL" sz="2400" dirty="0"/>
              <a:t>קוטר מכשיר הקידוח.</a:t>
            </a:r>
          </a:p>
          <a:p>
            <a:r>
              <a:rPr lang="he-IL" sz="2400" dirty="0"/>
              <a:t>סוג חומר הנפץ והאביזרים </a:t>
            </a:r>
            <a:r>
              <a:rPr lang="he-IL" sz="2400" dirty="0" err="1"/>
              <a:t>הנילווים</a:t>
            </a:r>
            <a:r>
              <a:rPr lang="he-IL" sz="2400" dirty="0"/>
              <a:t> לעבודה.</a:t>
            </a:r>
          </a:p>
          <a:p>
            <a:r>
              <a:rPr lang="he-IL" sz="2400" dirty="0"/>
              <a:t>כמות חומר נפץ מותרת להפעלה בבת אחת.</a:t>
            </a:r>
          </a:p>
          <a:p>
            <a:r>
              <a:rPr lang="he-IL" sz="2400" dirty="0"/>
              <a:t>מספר קדחים שיש לקדוח.</a:t>
            </a:r>
          </a:p>
          <a:p>
            <a:r>
              <a:rPr lang="he-IL" sz="2400" dirty="0"/>
              <a:t>מרווח בין קדחים /שורות.</a:t>
            </a:r>
          </a:p>
          <a:p>
            <a:r>
              <a:rPr lang="he-IL" sz="2400" dirty="0"/>
              <a:t>עומק הקדח לעבודה.</a:t>
            </a:r>
          </a:p>
          <a:p>
            <a:r>
              <a:rPr lang="he-IL" sz="2400" dirty="0"/>
              <a:t>כמות חומר נפץ לקדח.</a:t>
            </a:r>
          </a:p>
          <a:p>
            <a:r>
              <a:rPr lang="he-IL" sz="2400" dirty="0"/>
              <a:t>גובה הסתימה בקדח.</a:t>
            </a:r>
          </a:p>
          <a:p>
            <a:r>
              <a:rPr lang="he-IL" sz="2400" dirty="0"/>
              <a:t>סוג הכיסוי.</a:t>
            </a:r>
          </a:p>
          <a:p>
            <a:pPr marL="0" indent="0">
              <a:buNone/>
            </a:pPr>
            <a:endParaRPr lang="he-IL" sz="1100" dirty="0"/>
          </a:p>
          <a:p>
            <a:endParaRPr lang="he-IL" sz="1100" dirty="0"/>
          </a:p>
          <a:p>
            <a:pPr marL="0" indent="0">
              <a:buNone/>
            </a:pPr>
            <a:endParaRPr lang="he-IL" sz="1100" dirty="0"/>
          </a:p>
          <a:p>
            <a:endParaRPr lang="he-IL" sz="1100" dirty="0"/>
          </a:p>
        </p:txBody>
      </p:sp>
      <p:pic>
        <p:nvPicPr>
          <p:cNvPr id="1026" name="Picture 2" descr="תוצאת תמונה עבור ‪Uses with explosives‬‏">
            <a:extLst>
              <a:ext uri="{FF2B5EF4-FFF2-40B4-BE49-F238E27FC236}">
                <a16:creationId xmlns:a16="http://schemas.microsoft.com/office/drawing/2014/main" id="{A078F53B-276C-4982-89BD-09A520C4EF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37217" y="2162992"/>
            <a:ext cx="5105445" cy="34078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519894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7C3C7CE-493A-4B40-A2C7-F0D519ADD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0321" y="151397"/>
            <a:ext cx="3349551" cy="631916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he-IL" sz="3400" dirty="0"/>
              <a:t>מבנה ומאפייני הקדח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35B84863-4430-4391-ACA3-3BA9A705D1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7263" y="467355"/>
            <a:ext cx="3656419" cy="3113774"/>
          </a:xfrm>
        </p:spPr>
        <p:txBody>
          <a:bodyPr>
            <a:normAutofit/>
          </a:bodyPr>
          <a:lstStyle/>
          <a:p>
            <a:r>
              <a:rPr lang="he-IL" dirty="0"/>
              <a:t>קדחים קצרים יחסית בעלי קוטר קטן עקב הגבלת השימוש בכמויות של חומר נפץ.(1.5-3 </a:t>
            </a:r>
            <a:r>
              <a:rPr lang="he-IL" dirty="0" err="1"/>
              <a:t>אינט</a:t>
            </a:r>
            <a:r>
              <a:rPr lang="he-IL" dirty="0"/>
              <a:t>')</a:t>
            </a:r>
          </a:p>
          <a:p>
            <a:r>
              <a:rPr lang="he-IL" dirty="0"/>
              <a:t>שימוש בחומרי נפץ בעלי רגישות להפעלה על ידי נפץ/פתיל רועם (</a:t>
            </a:r>
            <a:r>
              <a:rPr lang="he-IL" dirty="0" err="1"/>
              <a:t>חנמקס</a:t>
            </a:r>
            <a:r>
              <a:rPr lang="he-IL" dirty="0"/>
              <a:t>, אצבעות </a:t>
            </a:r>
            <a:r>
              <a:rPr lang="he-IL" dirty="0" err="1"/>
              <a:t>אמולסייה</a:t>
            </a:r>
            <a:r>
              <a:rPr lang="he-IL" dirty="0"/>
              <a:t>)</a:t>
            </a:r>
          </a:p>
          <a:p>
            <a:r>
              <a:rPr lang="he-IL" dirty="0"/>
              <a:t>סתימה גדולה יחסית.</a:t>
            </a:r>
          </a:p>
          <a:p>
            <a:r>
              <a:rPr lang="he-IL" dirty="0"/>
              <a:t>קידוח מעל הדרוש.</a:t>
            </a:r>
            <a:endParaRPr lang="en-US" dirty="0"/>
          </a:p>
          <a:p>
            <a:endParaRPr lang="he-IL" dirty="0"/>
          </a:p>
          <a:p>
            <a:pPr marL="0" indent="0">
              <a:buNone/>
            </a:pPr>
            <a:endParaRPr lang="he-IL" sz="1700" dirty="0"/>
          </a:p>
          <a:p>
            <a:endParaRPr lang="he-IL" sz="1700" dirty="0"/>
          </a:p>
        </p:txBody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id="{CC725240-886C-4DC5-9722-D939A99D9B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407" y="1132518"/>
            <a:ext cx="6868730" cy="45929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4" descr="תמונה קשורה">
            <a:extLst>
              <a:ext uri="{FF2B5EF4-FFF2-40B4-BE49-F238E27FC236}">
                <a16:creationId xmlns:a16="http://schemas.microsoft.com/office/drawing/2014/main" id="{FCE5E57C-1247-49BA-AD69-CA3F537E52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4354" y="3993340"/>
            <a:ext cx="3002239" cy="26533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0018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>
            <a:extLst>
              <a:ext uri="{FF2B5EF4-FFF2-40B4-BE49-F238E27FC236}">
                <a16:creationId xmlns:a16="http://schemas.microsoft.com/office/drawing/2014/main" id="{B307C824-E437-4BDE-A91A-BE48A7A6AF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8078"/>
          <a:stretch/>
        </p:blipFill>
        <p:spPr>
          <a:xfrm>
            <a:off x="7406763" y="101630"/>
            <a:ext cx="4462659" cy="663577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6D37162E-4A77-4507-8A9F-5D70F75E5D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777" b="79029"/>
          <a:stretch/>
        </p:blipFill>
        <p:spPr>
          <a:xfrm>
            <a:off x="7406764" y="1390762"/>
            <a:ext cx="4462659" cy="511745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02013567-8904-4C9D-9FA7-F6EFE86FF4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094" b="66404"/>
          <a:stretch/>
        </p:blipFill>
        <p:spPr>
          <a:xfrm>
            <a:off x="7406763" y="841363"/>
            <a:ext cx="4462659" cy="473243"/>
          </a:xfrm>
          <a:prstGeom prst="rect">
            <a:avLst/>
          </a:prstGeom>
        </p:spPr>
      </p:pic>
      <p:pic>
        <p:nvPicPr>
          <p:cNvPr id="10" name="תמונה 9">
            <a:extLst>
              <a:ext uri="{FF2B5EF4-FFF2-40B4-BE49-F238E27FC236}">
                <a16:creationId xmlns:a16="http://schemas.microsoft.com/office/drawing/2014/main" id="{B3AEB74C-A444-4758-BB83-348A6DCF438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6087" b="39560"/>
          <a:stretch/>
        </p:blipFill>
        <p:spPr>
          <a:xfrm>
            <a:off x="7406762" y="3335202"/>
            <a:ext cx="4462659" cy="798918"/>
          </a:xfrm>
          <a:prstGeom prst="rect">
            <a:avLst/>
          </a:prstGeom>
        </p:spPr>
      </p:pic>
      <p:pic>
        <p:nvPicPr>
          <p:cNvPr id="12" name="תמונה 11" descr="תמונה שמכילה סכין, שולחן&#10;&#10;התיאור נוצר באופן אוטומטי">
            <a:extLst>
              <a:ext uri="{FF2B5EF4-FFF2-40B4-BE49-F238E27FC236}">
                <a16:creationId xmlns:a16="http://schemas.microsoft.com/office/drawing/2014/main" id="{016597D2-451B-41C5-9049-2F87F0CE92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6764" y="1978663"/>
            <a:ext cx="4462659" cy="1292464"/>
          </a:xfrm>
          <a:prstGeom prst="rect">
            <a:avLst/>
          </a:prstGeom>
        </p:spPr>
      </p:pic>
      <p:pic>
        <p:nvPicPr>
          <p:cNvPr id="13" name="תמונה 12">
            <a:extLst>
              <a:ext uri="{FF2B5EF4-FFF2-40B4-BE49-F238E27FC236}">
                <a16:creationId xmlns:a16="http://schemas.microsoft.com/office/drawing/2014/main" id="{03157BCE-D004-4C4A-82C1-1F476C1011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8175" b="28682"/>
          <a:stretch/>
        </p:blipFill>
        <p:spPr>
          <a:xfrm>
            <a:off x="7406761" y="4217385"/>
            <a:ext cx="4462659" cy="731520"/>
          </a:xfrm>
          <a:prstGeom prst="rect">
            <a:avLst/>
          </a:prstGeom>
        </p:spPr>
      </p:pic>
      <p:pic>
        <p:nvPicPr>
          <p:cNvPr id="14" name="תמונה 13">
            <a:extLst>
              <a:ext uri="{FF2B5EF4-FFF2-40B4-BE49-F238E27FC236}">
                <a16:creationId xmlns:a16="http://schemas.microsoft.com/office/drawing/2014/main" id="{2FA6BAB8-5BED-4FC4-854E-702848F2EB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0145" b="17878"/>
          <a:stretch/>
        </p:blipFill>
        <p:spPr>
          <a:xfrm>
            <a:off x="7406761" y="5032170"/>
            <a:ext cx="4462659" cy="666642"/>
          </a:xfrm>
          <a:prstGeom prst="rect">
            <a:avLst/>
          </a:prstGeom>
        </p:spPr>
      </p:pic>
      <p:pic>
        <p:nvPicPr>
          <p:cNvPr id="16" name="תמונה 15">
            <a:extLst>
              <a:ext uri="{FF2B5EF4-FFF2-40B4-BE49-F238E27FC236}">
                <a16:creationId xmlns:a16="http://schemas.microsoft.com/office/drawing/2014/main" id="{18945742-7FD8-4AEF-B753-B630742B69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0088" b="1409"/>
          <a:stretch/>
        </p:blipFill>
        <p:spPr>
          <a:xfrm>
            <a:off x="7515981" y="6336112"/>
            <a:ext cx="4353439" cy="473243"/>
          </a:xfrm>
          <a:prstGeom prst="rect">
            <a:avLst/>
          </a:prstGeom>
        </p:spPr>
      </p:pic>
      <p:pic>
        <p:nvPicPr>
          <p:cNvPr id="17" name="תמונה 16">
            <a:extLst>
              <a:ext uri="{FF2B5EF4-FFF2-40B4-BE49-F238E27FC236}">
                <a16:creationId xmlns:a16="http://schemas.microsoft.com/office/drawing/2014/main" id="{C38C3A85-A82B-42C2-A182-A9F69D298E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64" t="81888" r="-5464" b="8828"/>
          <a:stretch/>
        </p:blipFill>
        <p:spPr>
          <a:xfrm>
            <a:off x="7515981" y="5782077"/>
            <a:ext cx="4588933" cy="516764"/>
          </a:xfrm>
          <a:prstGeom prst="rect">
            <a:avLst/>
          </a:prstGeom>
        </p:spPr>
      </p:pic>
      <p:sp>
        <p:nvSpPr>
          <p:cNvPr id="18" name="כותרת 1">
            <a:extLst>
              <a:ext uri="{FF2B5EF4-FFF2-40B4-BE49-F238E27FC236}">
                <a16:creationId xmlns:a16="http://schemas.microsoft.com/office/drawing/2014/main" id="{4A4BD98C-E963-46D5-ACC7-E63E0A7C7418}"/>
              </a:ext>
            </a:extLst>
          </p:cNvPr>
          <p:cNvSpPr txBox="1">
            <a:spLocks/>
          </p:cNvSpPr>
          <p:nvPr/>
        </p:nvSpPr>
        <p:spPr>
          <a:xfrm>
            <a:off x="2843379" y="118596"/>
            <a:ext cx="1468399" cy="64661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90000" lnSpcReduction="10000"/>
          </a:bodyPr>
          <a:lstStyle>
            <a:lvl1pPr algn="r" defTabSz="914400" rtl="1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>
                <a:ln>
                  <a:solidFill>
                    <a:sysClr val="windowText" lastClr="000000"/>
                  </a:solidFill>
                </a:ln>
              </a:rPr>
              <a:t>מושגים </a:t>
            </a:r>
            <a:endParaRPr lang="he-IL" dirty="0">
              <a:ln>
                <a:solidFill>
                  <a:sysClr val="windowText" lastClr="000000"/>
                </a:solidFill>
              </a:ln>
            </a:endParaRPr>
          </a:p>
        </p:txBody>
      </p:sp>
      <p:pic>
        <p:nvPicPr>
          <p:cNvPr id="19" name="תמונה 18" descr="תמונה שמכילה אובייקט&#10;&#10;התיאור נוצר באופן אוטומטי">
            <a:extLst>
              <a:ext uri="{FF2B5EF4-FFF2-40B4-BE49-F238E27FC236}">
                <a16:creationId xmlns:a16="http://schemas.microsoft.com/office/drawing/2014/main" id="{F87ED4F8-483C-4C74-9910-E21844D8C4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4521" y="1077984"/>
            <a:ext cx="6242845" cy="5175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582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7874016-4615-4D0E-8B5D-0A804410A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3530" y="685800"/>
            <a:ext cx="8299269" cy="690154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he-IL" dirty="0"/>
              <a:t>ערכו של המקדם </a:t>
            </a:r>
            <a:r>
              <a:rPr lang="en-US" dirty="0"/>
              <a:t>K</a:t>
            </a:r>
            <a:r>
              <a:rPr lang="he-IL" dirty="0"/>
              <a:t> בהתאם לסוג האבן לעבודה</a:t>
            </a:r>
          </a:p>
        </p:txBody>
      </p:sp>
      <p:graphicFrame>
        <p:nvGraphicFramePr>
          <p:cNvPr id="4" name="טבלה 4">
            <a:extLst>
              <a:ext uri="{FF2B5EF4-FFF2-40B4-BE49-F238E27FC236}">
                <a16:creationId xmlns:a16="http://schemas.microsoft.com/office/drawing/2014/main" id="{DDC3B963-BA33-4773-9DF7-D3F0D878875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7284019"/>
              </p:ext>
            </p:extLst>
          </p:nvPr>
        </p:nvGraphicFramePr>
        <p:xfrm>
          <a:off x="1833154" y="1989908"/>
          <a:ext cx="9601200" cy="3423920"/>
        </p:xfrm>
        <a:graphic>
          <a:graphicData uri="http://schemas.openxmlformats.org/drawingml/2006/table">
            <a:tbl>
              <a:tblPr rtl="1" firstRow="1" bandRow="1">
                <a:tableStyleId>{BDBED569-4797-4DF1-A0F4-6AAB3CD982D8}</a:tableStyleId>
              </a:tblPr>
              <a:tblGrid>
                <a:gridCol w="4800600">
                  <a:extLst>
                    <a:ext uri="{9D8B030D-6E8A-4147-A177-3AD203B41FA5}">
                      <a16:colId xmlns:a16="http://schemas.microsoft.com/office/drawing/2014/main" val="3592669268"/>
                    </a:ext>
                  </a:extLst>
                </a:gridCol>
                <a:gridCol w="4800600">
                  <a:extLst>
                    <a:ext uri="{9D8B030D-6E8A-4147-A177-3AD203B41FA5}">
                      <a16:colId xmlns:a16="http://schemas.microsoft.com/office/drawing/2014/main" val="37513803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סוג האבן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ערך המקדם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74571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אבן גיר רכה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19306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אבן חול בינונית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8779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אבן גיר בינונית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50996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אבן חול קשה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21449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אבן גיר קשה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37310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אבן גרנית רכה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0659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אבן </a:t>
                      </a:r>
                      <a:r>
                        <a:rPr lang="he-IL" dirty="0" err="1"/>
                        <a:t>דילומיט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26231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אבן גרניט קשה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21086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1251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7C3C7CE-493A-4B40-A2C7-F0D519ADD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8354" y="247650"/>
            <a:ext cx="6375551" cy="631916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he-IL" sz="3400" dirty="0"/>
              <a:t>כללים ועקרונות לעבודה </a:t>
            </a:r>
            <a:r>
              <a:rPr lang="he-IL" sz="3400" dirty="0" err="1"/>
              <a:t>באיזור</a:t>
            </a:r>
            <a:r>
              <a:rPr lang="he-IL" sz="3400" dirty="0"/>
              <a:t> מאוכלס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EC9E7FA-3295-45ED-8253-D23F9E44E1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35B84863-4430-4391-ACA3-3BA9A705D1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77510" y="1304222"/>
            <a:ext cx="4036396" cy="5306128"/>
          </a:xfrm>
        </p:spPr>
        <p:txBody>
          <a:bodyPr>
            <a:normAutofit/>
          </a:bodyPr>
          <a:lstStyle/>
          <a:p>
            <a:r>
              <a:rPr lang="he-IL" dirty="0"/>
              <a:t>שימוש בקדחים בעלי קוטר קטן. </a:t>
            </a:r>
          </a:p>
          <a:p>
            <a:r>
              <a:rPr lang="he-IL" dirty="0"/>
              <a:t>שימוש בחומרי נפץ בעלי רגישות להפעלה על ידי נפץ/פתיל רועם. (</a:t>
            </a:r>
            <a:r>
              <a:rPr lang="he-IL" dirty="0" err="1"/>
              <a:t>חנמקס</a:t>
            </a:r>
            <a:r>
              <a:rPr lang="he-IL" dirty="0"/>
              <a:t>, אצבעות </a:t>
            </a:r>
            <a:r>
              <a:rPr lang="he-IL" dirty="0" err="1"/>
              <a:t>אמולסייה</a:t>
            </a:r>
            <a:r>
              <a:rPr lang="he-IL" dirty="0"/>
              <a:t>)</a:t>
            </a:r>
          </a:p>
          <a:p>
            <a:r>
              <a:rPr lang="he-IL" dirty="0"/>
              <a:t>שימוש בנפצי השהייה.</a:t>
            </a:r>
          </a:p>
          <a:p>
            <a:r>
              <a:rPr lang="he-IL" dirty="0"/>
              <a:t>מרחק בין קדחים ובין שורות שווה.</a:t>
            </a:r>
          </a:p>
          <a:p>
            <a:r>
              <a:rPr lang="he-IL" dirty="0"/>
              <a:t>סתימה בקדח גדולה יותר בין 10%-30% למרחק בין קדח לקדח.</a:t>
            </a:r>
          </a:p>
          <a:p>
            <a:r>
              <a:rPr lang="he-IL" dirty="0"/>
              <a:t>קידוח מעל הדרוש –שליש מהעומס </a:t>
            </a:r>
            <a:r>
              <a:rPr lang="en-US" u="sng" dirty="0"/>
              <a:t>V</a:t>
            </a:r>
            <a:r>
              <a:rPr lang="he-IL" dirty="0"/>
              <a:t> .</a:t>
            </a:r>
          </a:p>
          <a:p>
            <a:endParaRPr lang="he-IL" dirty="0"/>
          </a:p>
          <a:p>
            <a:r>
              <a:rPr lang="he-IL" dirty="0"/>
              <a:t>כיסוי </a:t>
            </a:r>
            <a:r>
              <a:rPr lang="he-IL" dirty="0" err="1"/>
              <a:t>איזור</a:t>
            </a:r>
            <a:r>
              <a:rPr lang="he-IL" dirty="0"/>
              <a:t> הפיצוץ למניעת זריקת אבנים.</a:t>
            </a:r>
          </a:p>
          <a:p>
            <a:endParaRPr lang="he-IL" dirty="0"/>
          </a:p>
          <a:p>
            <a:pPr marL="0" indent="0">
              <a:buNone/>
            </a:pPr>
            <a:endParaRPr lang="he-IL" sz="1700" dirty="0"/>
          </a:p>
          <a:p>
            <a:endParaRPr lang="he-IL" sz="1700" dirty="0"/>
          </a:p>
        </p:txBody>
      </p:sp>
      <p:pic>
        <p:nvPicPr>
          <p:cNvPr id="12" name="תמונה 11">
            <a:extLst>
              <a:ext uri="{FF2B5EF4-FFF2-40B4-BE49-F238E27FC236}">
                <a16:creationId xmlns:a16="http://schemas.microsoft.com/office/drawing/2014/main" id="{FC239C33-2AAB-49B3-BCC1-A8B731F30F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644" y="1421577"/>
            <a:ext cx="5616805" cy="3790983"/>
          </a:xfrm>
          <a:prstGeom prst="rect">
            <a:avLst/>
          </a:prstGeom>
        </p:spPr>
      </p:pic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ADA67156-98B8-ED95-2686-8B246D91CFD3}"/>
              </a:ext>
            </a:extLst>
          </p:cNvPr>
          <p:cNvSpPr txBox="1"/>
          <p:nvPr/>
        </p:nvSpPr>
        <p:spPr>
          <a:xfrm>
            <a:off x="7910423" y="4546120"/>
            <a:ext cx="280846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87180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864D338-3F94-49DF-AF45-B18C5982F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5599" y="251193"/>
            <a:ext cx="4906527" cy="606669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he-IL" dirty="0"/>
              <a:t>שיטות לחישוב </a:t>
            </a:r>
            <a:r>
              <a:rPr lang="he-IL" dirty="0" err="1"/>
              <a:t>באיזור</a:t>
            </a:r>
            <a:r>
              <a:rPr lang="he-IL" dirty="0"/>
              <a:t> בנוי</a:t>
            </a:r>
            <a:br>
              <a:rPr lang="he-IL" dirty="0"/>
            </a:br>
            <a:endParaRPr lang="he-IL" dirty="0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1C207E27-0E75-40C6-BDDB-4960305DE0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78372" y="947377"/>
            <a:ext cx="8281799" cy="556982"/>
          </a:xfrm>
        </p:spPr>
        <p:txBody>
          <a:bodyPr>
            <a:noAutofit/>
          </a:bodyPr>
          <a:lstStyle/>
          <a:p>
            <a:r>
              <a:rPr lang="he-IL" sz="2400" dirty="0"/>
              <a:t>המפתח המרכזי בחישובים </a:t>
            </a:r>
            <a:r>
              <a:rPr lang="he-IL" sz="2400" dirty="0" err="1"/>
              <a:t>באיזור</a:t>
            </a:r>
            <a:r>
              <a:rPr lang="he-IL" sz="2400" dirty="0"/>
              <a:t> בנוי הוא מציאת המרחק בין הקדחים (</a:t>
            </a:r>
            <a:r>
              <a:rPr lang="en-US" sz="2400" dirty="0"/>
              <a:t>V</a:t>
            </a:r>
            <a:r>
              <a:rPr lang="he-IL" sz="2400" dirty="0"/>
              <a:t>)</a:t>
            </a:r>
            <a:endParaRPr lang="he-IL" sz="2400" dirty="0">
              <a:solidFill>
                <a:srgbClr val="0070C0"/>
              </a:solidFill>
            </a:endParaRPr>
          </a:p>
          <a:p>
            <a:endParaRPr lang="he-IL" sz="2400" dirty="0">
              <a:solidFill>
                <a:srgbClr val="0070C0"/>
              </a:solidFill>
            </a:endParaRPr>
          </a:p>
          <a:p>
            <a:endParaRPr lang="he-IL" sz="24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he-IL" sz="24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he-IL" sz="24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he-IL" sz="2400" dirty="0">
                <a:solidFill>
                  <a:srgbClr val="0070C0"/>
                </a:solidFill>
              </a:rPr>
              <a:t>                         </a:t>
            </a:r>
          </a:p>
          <a:p>
            <a:pPr marL="0" indent="0">
              <a:buNone/>
            </a:pPr>
            <a:endParaRPr lang="he-IL" sz="2400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he-IL" sz="2400" dirty="0">
              <a:solidFill>
                <a:srgbClr val="00B05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he-IL" sz="2400" dirty="0"/>
          </a:p>
        </p:txBody>
      </p:sp>
      <p:pic>
        <p:nvPicPr>
          <p:cNvPr id="17" name="תמונה 16">
            <a:extLst>
              <a:ext uri="{FF2B5EF4-FFF2-40B4-BE49-F238E27FC236}">
                <a16:creationId xmlns:a16="http://schemas.microsoft.com/office/drawing/2014/main" id="{08CECA26-6EF5-4F81-85AD-C9AB401533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2008" y="5085622"/>
            <a:ext cx="3846909" cy="1359526"/>
          </a:xfrm>
          <a:prstGeom prst="rect">
            <a:avLst/>
          </a:prstGeom>
        </p:spPr>
      </p:pic>
      <p:pic>
        <p:nvPicPr>
          <p:cNvPr id="11" name="תמונה 10" descr="תמונה שמכילה אובייקט, שעון&#10;&#10;התיאור נוצר באופן אוטומטי">
            <a:extLst>
              <a:ext uri="{FF2B5EF4-FFF2-40B4-BE49-F238E27FC236}">
                <a16:creationId xmlns:a16="http://schemas.microsoft.com/office/drawing/2014/main" id="{C98349EB-673F-4772-B10F-CE01480F76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7162" y="1659793"/>
            <a:ext cx="1133954" cy="1396105"/>
          </a:xfrm>
          <a:prstGeom prst="rect">
            <a:avLst/>
          </a:prstGeom>
        </p:spPr>
      </p:pic>
      <p:sp>
        <p:nvSpPr>
          <p:cNvPr id="10" name="מציין מיקום תוכן 2">
            <a:extLst>
              <a:ext uri="{FF2B5EF4-FFF2-40B4-BE49-F238E27FC236}">
                <a16:creationId xmlns:a16="http://schemas.microsoft.com/office/drawing/2014/main" id="{C13C9BD2-7717-4225-935B-3C02BD7664EB}"/>
              </a:ext>
            </a:extLst>
          </p:cNvPr>
          <p:cNvSpPr txBox="1">
            <a:spLocks/>
          </p:cNvSpPr>
          <p:nvPr/>
        </p:nvSpPr>
        <p:spPr>
          <a:xfrm>
            <a:off x="7623240" y="5266999"/>
            <a:ext cx="3504446" cy="5569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84048" indent="-384048" algn="r" defTabSz="914400" rtl="1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r" defTabSz="914400" rtl="1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r" defTabSz="914400" rtl="1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r" defTabSz="914400" rtl="1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r" defTabSz="914400" rtl="1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r" defTabSz="914400" rtl="1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r" defTabSz="914400" rtl="1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r" defTabSz="914400" rtl="1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r" defTabSz="914400" rtl="1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e-IL" sz="2400" dirty="0">
              <a:solidFill>
                <a:srgbClr val="0070C0"/>
              </a:solidFill>
            </a:endParaRPr>
          </a:p>
          <a:p>
            <a:endParaRPr lang="he-IL" sz="2400" dirty="0">
              <a:solidFill>
                <a:srgbClr val="0070C0"/>
              </a:solidFill>
            </a:endParaRPr>
          </a:p>
          <a:p>
            <a:pPr marL="0" indent="0">
              <a:buFont typeface="Franklin Gothic Book" panose="020B0503020102020204" pitchFamily="34" charset="0"/>
              <a:buNone/>
            </a:pPr>
            <a:endParaRPr lang="he-IL" sz="2400" dirty="0">
              <a:solidFill>
                <a:srgbClr val="0070C0"/>
              </a:solidFill>
            </a:endParaRPr>
          </a:p>
          <a:p>
            <a:pPr marL="0" indent="0">
              <a:buFont typeface="Franklin Gothic Book" panose="020B0503020102020204" pitchFamily="34" charset="0"/>
              <a:buNone/>
            </a:pPr>
            <a:endParaRPr lang="he-IL" sz="2400" dirty="0">
              <a:solidFill>
                <a:srgbClr val="0070C0"/>
              </a:solidFill>
            </a:endParaRPr>
          </a:p>
          <a:p>
            <a:pPr marL="0" indent="0">
              <a:buFont typeface="Franklin Gothic Book" panose="020B0503020102020204" pitchFamily="34" charset="0"/>
              <a:buNone/>
            </a:pPr>
            <a:r>
              <a:rPr lang="he-IL" sz="2400" dirty="0">
                <a:solidFill>
                  <a:srgbClr val="0070C0"/>
                </a:solidFill>
              </a:rPr>
              <a:t>                         </a:t>
            </a:r>
          </a:p>
          <a:p>
            <a:pPr marL="0" indent="0">
              <a:buFont typeface="Franklin Gothic Book" panose="020B0503020102020204" pitchFamily="34" charset="0"/>
              <a:buNone/>
            </a:pPr>
            <a:endParaRPr lang="he-IL" sz="2400" dirty="0">
              <a:solidFill>
                <a:srgbClr val="00B050"/>
              </a:solidFill>
            </a:endParaRPr>
          </a:p>
          <a:p>
            <a:pPr marL="0" indent="0">
              <a:buFont typeface="Franklin Gothic Book" panose="020B0503020102020204" pitchFamily="34" charset="0"/>
              <a:buNone/>
            </a:pPr>
            <a:endParaRPr lang="he-IL" sz="2400" dirty="0">
              <a:solidFill>
                <a:srgbClr val="00B05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he-IL" sz="2400" dirty="0"/>
          </a:p>
        </p:txBody>
      </p:sp>
      <p:pic>
        <p:nvPicPr>
          <p:cNvPr id="7" name="תמונה 6">
            <a:extLst>
              <a:ext uri="{FF2B5EF4-FFF2-40B4-BE49-F238E27FC236}">
                <a16:creationId xmlns:a16="http://schemas.microsoft.com/office/drawing/2014/main" id="{89C6680B-ED15-41D5-B5F2-9D4D93B1CA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0885" y="1659793"/>
            <a:ext cx="5175953" cy="2960709"/>
          </a:xfrm>
          <a:prstGeom prst="rect">
            <a:avLst/>
          </a:prstGeom>
        </p:spPr>
      </p:pic>
      <p:pic>
        <p:nvPicPr>
          <p:cNvPr id="12" name="תמונה 11">
            <a:extLst>
              <a:ext uri="{FF2B5EF4-FFF2-40B4-BE49-F238E27FC236}">
                <a16:creationId xmlns:a16="http://schemas.microsoft.com/office/drawing/2014/main" id="{79814DCF-E8AD-4696-873E-70B9EB8590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94932" y="3532536"/>
            <a:ext cx="5175953" cy="346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357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חיתוך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546</TotalTime>
  <Words>844</Words>
  <Application>Microsoft Office PowerPoint</Application>
  <PresentationFormat>מסך רחב</PresentationFormat>
  <Paragraphs>246</Paragraphs>
  <Slides>22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5</vt:i4>
      </vt:variant>
      <vt:variant>
        <vt:lpstr>ערכת נושא</vt:lpstr>
      </vt:variant>
      <vt:variant>
        <vt:i4>2</vt:i4>
      </vt:variant>
      <vt:variant>
        <vt:lpstr>כותרות שקופיות</vt:lpstr>
      </vt:variant>
      <vt:variant>
        <vt:i4>22</vt:i4>
      </vt:variant>
    </vt:vector>
  </HeadingPairs>
  <TitlesOfParts>
    <vt:vector size="29" baseType="lpstr">
      <vt:lpstr>Arial</vt:lpstr>
      <vt:lpstr>Calibri</vt:lpstr>
      <vt:lpstr>Calibri Light</vt:lpstr>
      <vt:lpstr>Franklin Gothic Book</vt:lpstr>
      <vt:lpstr>Wingdings</vt:lpstr>
      <vt:lpstr>חיתוך</vt:lpstr>
      <vt:lpstr>ערכת נושא Office</vt:lpstr>
      <vt:lpstr>עבודות פיצוץ איזור מאוכלס מרצה –ניסים מור   </vt:lpstr>
      <vt:lpstr>איזור מאוכלס -שטח שבו נמצאים מבנים או בניינים   בתחום 300 מטר משטח הפיצוץ.</vt:lpstr>
      <vt:lpstr>מאפייני העבודה</vt:lpstr>
      <vt:lpstr>נתונים נדרשים טרם תחילת העבודה </vt:lpstr>
      <vt:lpstr>מבנה ומאפייני הקדח</vt:lpstr>
      <vt:lpstr>מצגת של PowerPoint‏</vt:lpstr>
      <vt:lpstr>ערכו של המקדם K בהתאם לסוג האבן לעבודה</vt:lpstr>
      <vt:lpstr>כללים ועקרונות לעבודה באיזור מאוכלס</vt:lpstr>
      <vt:lpstr>שיטות לחישוב באיזור בנוי </vt:lpstr>
      <vt:lpstr>שלבי ביצוע החישובים   </vt:lpstr>
      <vt:lpstr>שלבי ביצוע החישובים-המשך   </vt:lpstr>
      <vt:lpstr>שלבי ביצוע החישובים -המשך </vt:lpstr>
      <vt:lpstr>שלבי ביצוע החישובים -המשך </vt:lpstr>
      <vt:lpstr>תרשים סדור השהיות וזריקת חומר</vt:lpstr>
      <vt:lpstr>שאלה באיזור מאוכלס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עבודות פיצוץ – איזור מאוכלס ,מחצבה ,תעלות  מרצה- ניסים מור</dc:title>
  <dc:creator>nissim mor</dc:creator>
  <cp:lastModifiedBy>nissim mor</cp:lastModifiedBy>
  <cp:revision>105</cp:revision>
  <dcterms:created xsi:type="dcterms:W3CDTF">2020-08-22T07:57:28Z</dcterms:created>
  <dcterms:modified xsi:type="dcterms:W3CDTF">2024-11-13T04:52:59Z</dcterms:modified>
</cp:coreProperties>
</file>