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notesMasterIdLst>
    <p:notesMasterId r:id="rId5"/>
  </p:notesMasterIdLst>
  <p:sldIdLst>
    <p:sldId id="330" r:id="rId3"/>
    <p:sldId id="334" r:id="rId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91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3109D8D-A19D-40BF-A134-686442DFCF7E}" type="datetimeFigureOut">
              <a:rPr lang="he-IL" smtClean="0"/>
              <a:t>י"ד/חשון/תשפ"ב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4B37537-19F2-43DC-9CAD-FD7ABFD0BAA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84475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EAA8FB-C072-47EF-A4D7-61F37A3BCA9F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8092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331C35F-C183-4DBD-BD49-A80FB51B6E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296D01EF-C290-4EB0-9A04-AE7844C15F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3960F77-EE44-437A-96E3-8E8E597FA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363A-E0C9-4964-A894-6E26278AC5AD}" type="datetimeFigureOut">
              <a:rPr lang="he-IL" smtClean="0"/>
              <a:t>י"ד/חשון/תשפ"ב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1D1FA22-81B6-4EB4-94FC-728867CBD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4AECA06-6487-4DFB-815B-5F1DE5B4A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C889-08BC-4770-B9E9-D7FAE919900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70436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BA52A5C-75F2-4BAA-8A5D-25C4EE3C2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3AD1D63B-47AB-4C58-B018-814C84419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BAD72EE-5BE0-440F-AF47-FC64D0DB5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363A-E0C9-4964-A894-6E26278AC5AD}" type="datetimeFigureOut">
              <a:rPr lang="he-IL" smtClean="0"/>
              <a:t>י"ד/חשון/תשפ"ב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AB5A3BF-E2DA-4038-9EFD-E33921370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E2F01E9-EADB-4824-9C30-1EE32B98E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C889-08BC-4770-B9E9-D7FAE919900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91167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E3DC0816-D48C-4326-9172-CB1B29F0D9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7B81D5FD-A9DE-4FA5-8E74-0E63607F86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4FDF0E0-6A9F-4911-87F9-D0B746881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363A-E0C9-4964-A894-6E26278AC5AD}" type="datetimeFigureOut">
              <a:rPr lang="he-IL" smtClean="0"/>
              <a:t>י"ד/חשון/תשפ"ב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79CBA43-CDC5-402F-B859-6056D7171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9FA4147-40DF-4A0B-8766-141632015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C889-08BC-4770-B9E9-D7FAE919900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08073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כותרת 11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5" name="כותרת משנה 24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e-IL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1" name="מציין מיקום של תאריך 30"/>
          <p:cNvSpPr>
            <a:spLocks noGrp="1"/>
          </p:cNvSpPr>
          <p:nvPr>
            <p:ph type="dt" sz="half" idx="10"/>
          </p:nvPr>
        </p:nvSpPr>
        <p:spPr>
          <a:xfrm>
            <a:off x="7828299" y="6557946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80DDE97-9B95-4F3C-A58F-3D95F6048CAE}" type="datetimeFigureOut">
              <a:rPr lang="he-IL"/>
              <a:pPr/>
              <a:t>י"ד/חשון/תשפ"ב</a:t>
            </a:fld>
            <a:endParaRPr lang="he-IL"/>
          </a:p>
        </p:txBody>
      </p:sp>
      <p:sp>
        <p:nvSpPr>
          <p:cNvPr id="18" name="מציין מיקום של כותרת תחתונה 17"/>
          <p:cNvSpPr>
            <a:spLocks noGrp="1"/>
          </p:cNvSpPr>
          <p:nvPr>
            <p:ph type="ftr" sz="quarter" idx="11"/>
          </p:nvPr>
        </p:nvSpPr>
        <p:spPr>
          <a:xfrm>
            <a:off x="3759200" y="6557946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>
          <a:xfrm>
            <a:off x="10507845" y="6556248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C4DCC9E-1456-441F-8042-D82F0808C304}" type="slidenum">
              <a:rPr lang="he-IL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330216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DE97-9B95-4F3C-A58F-3D95F6048CAE}" type="datetimeFigureOut">
              <a:rPr lang="he-IL" smtClean="0">
                <a:solidFill>
                  <a:srgbClr val="B13F9A"/>
                </a:solidFill>
              </a:rPr>
              <a:pPr/>
              <a:t>י"ד/חשון/תשפ"ב</a:t>
            </a:fld>
            <a:endParaRPr lang="he-IL">
              <a:solidFill>
                <a:srgbClr val="B13F9A"/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B13F9A"/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DCC9E-1456-441F-8042-D82F0808C304}" type="slidenum">
              <a:rPr lang="he-IL" smtClean="0">
                <a:solidFill>
                  <a:srgbClr val="B13F9A"/>
                </a:solidFill>
              </a:rPr>
              <a:pPr/>
              <a:t>‹#›</a:t>
            </a:fld>
            <a:endParaRPr lang="he-IL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5644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298984" y="6556810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80DDE97-9B95-4F3C-A58F-3D95F6048CAE}" type="datetimeFigureOut">
              <a:rPr lang="he-IL" smtClean="0">
                <a:solidFill>
                  <a:srgbClr val="B13F9A"/>
                </a:solidFill>
              </a:rPr>
              <a:pPr/>
              <a:t>י"ד/חשון/תשפ"ב</a:t>
            </a:fld>
            <a:endParaRPr lang="he-IL">
              <a:solidFill>
                <a:srgbClr val="B13F9A"/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2313811" y="6556810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e-IL">
              <a:solidFill>
                <a:srgbClr val="B13F9A"/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978603" y="6555112"/>
            <a:ext cx="784448" cy="228600"/>
          </a:xfrm>
        </p:spPr>
        <p:txBody>
          <a:bodyPr/>
          <a:lstStyle/>
          <a:p>
            <a:fld id="{4C4DCC9E-1456-441F-8042-D82F0808C304}" type="slidenum">
              <a:rPr lang="he-IL" smtClean="0">
                <a:solidFill>
                  <a:srgbClr val="B13F9A"/>
                </a:solidFill>
              </a:rPr>
              <a:pPr/>
              <a:t>‹#›</a:t>
            </a:fld>
            <a:endParaRPr lang="he-IL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8051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DE97-9B95-4F3C-A58F-3D95F6048CAE}" type="datetimeFigureOut">
              <a:rPr lang="he-IL" smtClean="0">
                <a:solidFill>
                  <a:srgbClr val="B13F9A"/>
                </a:solidFill>
              </a:rPr>
              <a:pPr/>
              <a:t>י"ד/חשון/תשפ"ב</a:t>
            </a:fld>
            <a:endParaRPr lang="he-IL">
              <a:solidFill>
                <a:srgbClr val="B13F9A"/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B13F9A"/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DCC9E-1456-441F-8042-D82F0808C304}" type="slidenum">
              <a:rPr lang="he-IL" smtClean="0">
                <a:solidFill>
                  <a:srgbClr val="B13F9A"/>
                </a:solidFill>
              </a:rPr>
              <a:pPr/>
              <a:t>‹#›</a:t>
            </a:fld>
            <a:endParaRPr lang="he-IL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7826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0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5571744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DE97-9B95-4F3C-A58F-3D95F6048CAE}" type="datetimeFigureOut">
              <a:rPr lang="he-IL" smtClean="0">
                <a:solidFill>
                  <a:srgbClr val="B13F9A"/>
                </a:solidFill>
              </a:rPr>
              <a:pPr/>
              <a:t>י"ד/חשון/תשפ"ב</a:t>
            </a:fld>
            <a:endParaRPr lang="he-IL">
              <a:solidFill>
                <a:srgbClr val="B13F9A"/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B13F9A"/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DCC9E-1456-441F-8042-D82F0808C304}" type="slidenum">
              <a:rPr lang="he-IL" smtClean="0">
                <a:solidFill>
                  <a:srgbClr val="B13F9A"/>
                </a:solidFill>
              </a:rPr>
              <a:pPr/>
              <a:t>‹#›</a:t>
            </a:fld>
            <a:endParaRPr lang="he-IL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6548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DE97-9B95-4F3C-A58F-3D95F6048CAE}" type="datetimeFigureOut">
              <a:rPr lang="he-IL" smtClean="0">
                <a:solidFill>
                  <a:srgbClr val="B13F9A"/>
                </a:solidFill>
              </a:rPr>
              <a:pPr/>
              <a:t>י"ד/חשון/תשפ"ב</a:t>
            </a:fld>
            <a:endParaRPr lang="he-IL">
              <a:solidFill>
                <a:srgbClr val="B13F9A"/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B13F9A"/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DCC9E-1456-441F-8042-D82F0808C304}" type="slidenum">
              <a:rPr lang="he-IL" smtClean="0">
                <a:solidFill>
                  <a:srgbClr val="B13F9A"/>
                </a:solidFill>
              </a:rPr>
              <a:pPr/>
              <a:t>‹#›</a:t>
            </a:fld>
            <a:endParaRPr lang="he-IL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757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80DDE97-9B95-4F3C-A58F-3D95F6048CAE}" type="datetimeFigureOut">
              <a:rPr lang="he-IL" smtClean="0">
                <a:solidFill>
                  <a:srgbClr val="B13F9A"/>
                </a:solidFill>
              </a:rPr>
              <a:pPr/>
              <a:t>י"ד/חשון/תשפ"ב</a:t>
            </a:fld>
            <a:endParaRPr lang="he-IL">
              <a:solidFill>
                <a:srgbClr val="B13F9A"/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e-IL">
              <a:solidFill>
                <a:srgbClr val="B13F9A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DCC9E-1456-441F-8042-D82F0808C304}" type="slidenum">
              <a:rPr lang="he-IL" smtClean="0">
                <a:solidFill>
                  <a:srgbClr val="B13F9A"/>
                </a:solidFill>
              </a:rPr>
              <a:pPr/>
              <a:t>‹#›</a:t>
            </a:fld>
            <a:endParaRPr lang="he-IL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4658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DE97-9B95-4F3C-A58F-3D95F6048CAE}" type="datetimeFigureOut">
              <a:rPr lang="he-IL" smtClean="0">
                <a:solidFill>
                  <a:srgbClr val="B13F9A"/>
                </a:solidFill>
              </a:rPr>
              <a:pPr/>
              <a:t>י"ד/חשון/תשפ"ב</a:t>
            </a:fld>
            <a:endParaRPr lang="he-IL">
              <a:solidFill>
                <a:srgbClr val="B13F9A"/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B13F9A"/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DCC9E-1456-441F-8042-D82F0808C304}" type="slidenum">
              <a:rPr lang="he-IL" smtClean="0">
                <a:solidFill>
                  <a:srgbClr val="B13F9A"/>
                </a:solidFill>
              </a:rPr>
              <a:pPr/>
              <a:t>‹#›</a:t>
            </a:fld>
            <a:endParaRPr lang="he-IL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881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E40C497-6559-474B-804A-606B303C9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375000E-6ECB-45B7-8002-2FB4C6734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F598103-7BE4-4236-BA11-10493B17F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363A-E0C9-4964-A894-6E26278AC5AD}" type="datetimeFigureOut">
              <a:rPr lang="he-IL" smtClean="0"/>
              <a:t>י"ד/חשון/תשפ"ב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08429B6-3F95-4D64-AFAE-09D19D6C3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80421F3-C260-4CA6-8784-0081C5659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C889-08BC-4770-B9E9-D7FAE919900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656895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מלבן 8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he-IL"/>
              <a:t>לחץ כדי לערוך סגנון כותרת של תבנית בסיס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DE97-9B95-4F3C-A58F-3D95F6048CAE}" type="datetimeFigureOut">
              <a:rPr lang="he-IL" smtClean="0">
                <a:solidFill>
                  <a:srgbClr val="F4E7ED"/>
                </a:solidFill>
              </a:rPr>
              <a:pPr/>
              <a:t>י"ד/חשון/תשפ"ב</a:t>
            </a:fld>
            <a:endParaRPr lang="he-IL">
              <a:solidFill>
                <a:srgbClr val="F4E7ED"/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F4E7ED"/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DCC9E-1456-441F-8042-D82F0808C304}" type="slidenum">
              <a:rPr lang="he-IL" smtClean="0">
                <a:solidFill>
                  <a:srgbClr val="F4E7ED"/>
                </a:solidFill>
              </a:rPr>
              <a:pPr/>
              <a:t>‹#›</a:t>
            </a:fld>
            <a:endParaRPr lang="he-IL">
              <a:solidFill>
                <a:srgbClr val="F4E7ED"/>
              </a:solidFill>
            </a:endParaRPr>
          </a:p>
        </p:txBody>
      </p:sp>
      <p:sp>
        <p:nvSpPr>
          <p:cNvPr id="10" name="מציין מיקום של תמונה 9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e-IL"/>
              <a:t>לחץ על הסמל כדי להוסיף תמונה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1326023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DDE97-9B95-4F3C-A58F-3D95F6048CAE}" type="datetimeFigureOut">
              <a:rPr lang="he-IL" smtClean="0">
                <a:solidFill>
                  <a:srgbClr val="B13F9A"/>
                </a:solidFill>
              </a:rPr>
              <a:pPr/>
              <a:t>י"ד/חשון/תשפ"ב</a:t>
            </a:fld>
            <a:endParaRPr lang="he-IL">
              <a:solidFill>
                <a:srgbClr val="B13F9A"/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B13F9A"/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DCC9E-1456-441F-8042-D82F0808C304}" type="slidenum">
              <a:rPr lang="he-IL" smtClean="0">
                <a:solidFill>
                  <a:srgbClr val="B13F9A"/>
                </a:solidFill>
              </a:rPr>
              <a:pPr/>
              <a:t>‹#›</a:t>
            </a:fld>
            <a:endParaRPr lang="he-IL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7733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37600" y="274956"/>
            <a:ext cx="2032000" cy="5851525"/>
          </a:xfrm>
        </p:spPr>
        <p:txBody>
          <a:bodyPr vert="eaVert" anchor="t"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5657088" y="6557946"/>
            <a:ext cx="2669952" cy="226902"/>
          </a:xfrm>
        </p:spPr>
        <p:txBody>
          <a:bodyPr/>
          <a:lstStyle/>
          <a:p>
            <a:fld id="{180DDE97-9B95-4F3C-A58F-3D95F6048CAE}" type="datetimeFigureOut">
              <a:rPr lang="he-IL" smtClean="0">
                <a:solidFill>
                  <a:srgbClr val="B13F9A"/>
                </a:solidFill>
              </a:rPr>
              <a:pPr/>
              <a:t>י"ד/חשון/תשפ"ב</a:t>
            </a:fld>
            <a:endParaRPr lang="he-IL">
              <a:solidFill>
                <a:srgbClr val="B13F9A"/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609600" y="6556248"/>
            <a:ext cx="4876800" cy="228600"/>
          </a:xfrm>
        </p:spPr>
        <p:txBody>
          <a:bodyPr/>
          <a:lstStyle/>
          <a:p>
            <a:endParaRPr lang="he-IL">
              <a:solidFill>
                <a:srgbClr val="B13F9A"/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39328" y="6553200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C4DCC9E-1456-441F-8042-D82F0808C304}" type="slidenum">
              <a:rPr lang="he-IL" smtClean="0">
                <a:solidFill>
                  <a:srgbClr val="B13F9A"/>
                </a:solidFill>
              </a:rPr>
              <a:pPr/>
              <a:t>‹#›</a:t>
            </a:fld>
            <a:endParaRPr lang="he-IL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621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82E3D99-47C4-4A32-AC92-4A9D7A64D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C7784D57-DC68-49AE-9287-2D286C27D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DA8AD99-038E-483D-8371-B7B4B5FDF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363A-E0C9-4964-A894-6E26278AC5AD}" type="datetimeFigureOut">
              <a:rPr lang="he-IL" smtClean="0"/>
              <a:t>י"ד/חשון/תשפ"ב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58C08A6-A873-4999-A585-D8ED3BD51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6CE5FBE-1926-4DFC-A270-58538A37F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C889-08BC-4770-B9E9-D7FAE919900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41540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63F9763-40C8-4955-954B-70D046DB5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60CB6BC-4096-448A-9E01-8C152FAB7F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616CC407-F557-4245-A05E-61EE9F110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65382623-1AF8-48E8-B509-8A8DA19BF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363A-E0C9-4964-A894-6E26278AC5AD}" type="datetimeFigureOut">
              <a:rPr lang="he-IL" smtClean="0"/>
              <a:t>י"ד/חשון/תשפ"ב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F0D87A9D-0C14-4913-BC1E-C539063F1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127700C8-62B9-49E4-BA3D-8F3E17930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C889-08BC-4770-B9E9-D7FAE919900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19645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B98635B-9526-4440-944A-3FF97A17B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A457DA26-F9D0-4A14-81C9-264102AC4F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C24B4D-34E6-4253-88C9-A394E4C530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1144EEF1-4BF2-4B13-8AC2-40B4E2EFBB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D502C53B-5522-4800-ACBD-E6D92F3768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AB037C69-127E-44E9-A520-93C3771B8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363A-E0C9-4964-A894-6E26278AC5AD}" type="datetimeFigureOut">
              <a:rPr lang="he-IL" smtClean="0"/>
              <a:t>י"ד/חשון/תשפ"ב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9EE8A758-CD0E-47C1-A908-9F35463E4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903A2995-AA9C-411D-A2A1-A3485257A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C889-08BC-4770-B9E9-D7FAE919900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78714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D93BA6C-81D6-4E6C-84A4-7E3F53B66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DA4F84FA-1A7E-4DEF-BF56-A86439225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363A-E0C9-4964-A894-6E26278AC5AD}" type="datetimeFigureOut">
              <a:rPr lang="he-IL" smtClean="0"/>
              <a:t>י"ד/חשון/תשפ"ב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A6BBCE1E-7E44-4C2F-BADE-9E8FAF084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C12CB699-5746-45C9-AC15-7EB8E5684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C889-08BC-4770-B9E9-D7FAE919900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25358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7ABDF9ED-703C-4D59-92CB-71F5840CD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363A-E0C9-4964-A894-6E26278AC5AD}" type="datetimeFigureOut">
              <a:rPr lang="he-IL" smtClean="0"/>
              <a:t>י"ד/חשון/תשפ"ב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90BA2BAB-431E-4469-B5D3-54D435196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42B6BED0-C81A-4451-9F39-4A54E2D36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C889-08BC-4770-B9E9-D7FAE919900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8219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E682753-0019-42C9-B7A3-E1A601F61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5C02921-124E-4CC6-804F-12143F7AB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3712F660-796C-46E3-A2B5-13EC0DDA44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D7389C3E-B560-478C-A948-02A8B2483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363A-E0C9-4964-A894-6E26278AC5AD}" type="datetimeFigureOut">
              <a:rPr lang="he-IL" smtClean="0"/>
              <a:t>י"ד/חשון/תשפ"ב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34647645-A967-4889-867A-EEBF29870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D3EAC222-35FD-4268-94EE-CC26AC1B2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C889-08BC-4770-B9E9-D7FAE919900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55318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16C445C-2EED-4F5A-A0E0-2DD6CB729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51623526-5097-4888-A52A-E5DAA2F91E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6B0BE230-6C8B-4B15-B7F1-593C44EC3A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F823427E-4E06-4883-AC28-CAA58CD13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363A-E0C9-4964-A894-6E26278AC5AD}" type="datetimeFigureOut">
              <a:rPr lang="he-IL" smtClean="0"/>
              <a:t>י"ד/חשון/תשפ"ב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EEAAC355-497F-4529-883B-7BA58DE37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F513ED86-AB83-40FA-8CD6-0BE7DB3FC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C889-08BC-4770-B9E9-D7FAE919900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19471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1FF46161-C07C-4E21-8E11-478333A4D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DD95EF7-276F-4A87-8EB8-EB23844E40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2DB1406-AD99-49DA-9F4D-D0540AF337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8363A-E0C9-4964-A894-6E26278AC5AD}" type="datetimeFigureOut">
              <a:rPr lang="he-IL" smtClean="0"/>
              <a:t>י"ד/חשון/תשפ"ב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353C7F51-A09D-4382-941C-D8F3D47301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5F3747C-0F8F-49FD-AF36-532CC67B0A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DC889-08BC-4770-B9E9-D7FAE919900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15171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8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מציין מיקום של כותרת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1" name="מציין מיקום טקסט 30"/>
          <p:cNvSpPr>
            <a:spLocks noGrp="1"/>
          </p:cNvSpPr>
          <p:nvPr>
            <p:ph type="body" idx="1"/>
          </p:nvPr>
        </p:nvSpPr>
        <p:spPr>
          <a:xfrm>
            <a:off x="609600" y="1609416"/>
            <a:ext cx="9652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/>
              <a:t>רמה שנייה</a:t>
            </a:r>
          </a:p>
          <a:p>
            <a:pPr lvl="2" eaLnBrk="1" latinLnBrk="0" hangingPunct="1"/>
            <a:r>
              <a:rPr kumimoji="0" lang="he-IL"/>
              <a:t>רמה שלישית</a:t>
            </a:r>
          </a:p>
          <a:p>
            <a:pPr lvl="3" eaLnBrk="1" latinLnBrk="0" hangingPunct="1"/>
            <a:r>
              <a:rPr kumimoji="0" lang="he-IL"/>
              <a:t>רמה רביעית</a:t>
            </a:r>
          </a:p>
          <a:p>
            <a:pPr lvl="4" eaLnBrk="1" latinLnBrk="0" hangingPunct="1"/>
            <a:r>
              <a:rPr kumimoji="0" lang="he-IL"/>
              <a:t>רמה חמישית</a:t>
            </a:r>
            <a:endParaRPr kumimoji="0" lang="en-US"/>
          </a:p>
        </p:txBody>
      </p:sp>
      <p:sp>
        <p:nvSpPr>
          <p:cNvPr id="27" name="מציין מיקום של תאריך 26"/>
          <p:cNvSpPr>
            <a:spLocks noGrp="1"/>
          </p:cNvSpPr>
          <p:nvPr>
            <p:ph type="dt" sz="half" idx="2"/>
          </p:nvPr>
        </p:nvSpPr>
        <p:spPr>
          <a:xfrm>
            <a:off x="5661248" y="6557946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80DDE97-9B95-4F3C-A58F-3D95F6048CAE}" type="datetimeFigureOut">
              <a:rPr lang="he-IL" smtClean="0">
                <a:solidFill>
                  <a:srgbClr val="B13F9A"/>
                </a:solidFill>
              </a:rPr>
              <a:pPr/>
              <a:t>י"ד/חשון/תשפ"ב</a:t>
            </a:fld>
            <a:endParaRPr lang="he-IL">
              <a:solidFill>
                <a:srgbClr val="B13F9A"/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3"/>
          </p:nvPr>
        </p:nvSpPr>
        <p:spPr>
          <a:xfrm>
            <a:off x="609600" y="6557946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he-IL">
              <a:solidFill>
                <a:srgbClr val="B13F9A"/>
              </a:solidFill>
            </a:endParaRPr>
          </a:p>
        </p:txBody>
      </p:sp>
      <p:sp>
        <p:nvSpPr>
          <p:cNvPr id="16" name="מציין מיקום של מספר שקופית 15"/>
          <p:cNvSpPr>
            <a:spLocks noGrp="1"/>
          </p:cNvSpPr>
          <p:nvPr>
            <p:ph type="sldNum" sz="quarter" idx="4"/>
          </p:nvPr>
        </p:nvSpPr>
        <p:spPr>
          <a:xfrm>
            <a:off x="8335264" y="6556248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C4DCC9E-1456-441F-8042-D82F0808C304}" type="slidenum">
              <a:rPr lang="he-IL" smtClean="0">
                <a:solidFill>
                  <a:srgbClr val="B13F9A"/>
                </a:solidFill>
              </a:rPr>
              <a:pPr/>
              <a:t>‹#›</a:t>
            </a:fld>
            <a:endParaRPr lang="he-IL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165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&#1505;&#1512;&#1496;&#1493;&#1504;&#1497;&#1501;%20&#1492;&#1512;&#1510;&#1488;&#1492;%2023.7/&#1495;&#1493;&#1493;&#1514;%20&#1492;&#1513;&#1502;&#1508;&#1504;&#1497;&#1493;&#1503;%20&#1489;&#1511;&#1491;&#1502;&#1514;%20&#1492;&#1496;&#1499;&#1504;&#1493;&#1500;&#1493;&#1490;&#1497;&#1492;.mp4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GDvBsI_zNg?feature=oembed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גידול פטריות- סכנות וסיכונים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רקע.</a:t>
            </a:r>
          </a:p>
          <a:p>
            <a:r>
              <a:rPr lang="he-IL" dirty="0"/>
              <a:t>קבלני מישנה ועובדים זרים (הדרכות).</a:t>
            </a:r>
          </a:p>
          <a:p>
            <a:r>
              <a:rPr lang="he-IL" dirty="0"/>
              <a:t>עבודה בגובה.</a:t>
            </a:r>
          </a:p>
          <a:p>
            <a:r>
              <a:rPr lang="he-IL" dirty="0"/>
              <a:t>בדיקת כלים.</a:t>
            </a:r>
          </a:p>
          <a:p>
            <a:r>
              <a:rPr lang="he-IL" dirty="0"/>
              <a:t>מיגון מכונות.</a:t>
            </a:r>
          </a:p>
          <a:p>
            <a:r>
              <a:rPr lang="he-IL" dirty="0"/>
              <a:t>כלים חקלאים.</a:t>
            </a:r>
          </a:p>
          <a:p>
            <a:r>
              <a:rPr lang="he-IL" dirty="0"/>
              <a:t>מלגזות.</a:t>
            </a:r>
          </a:p>
          <a:p>
            <a:r>
              <a:rPr lang="he-IL" dirty="0">
                <a:hlinkClick r:id="rId2" action="ppaction://hlinkfile"/>
              </a:rPr>
              <a:t>סרטון</a:t>
            </a:r>
            <a:endParaRPr lang="he-IL" dirty="0"/>
          </a:p>
          <a:p>
            <a:endParaRPr lang="he-IL" dirty="0"/>
          </a:p>
          <a:p>
            <a:endParaRPr lang="he-IL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780929"/>
            <a:ext cx="5241130" cy="4063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1585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מדיה מקוונת 3" title="חוות השמפניון בקדמת הטכנולוגיה">
            <a:hlinkClick r:id="" action="ppaction://media"/>
            <a:extLst>
              <a:ext uri="{FF2B5EF4-FFF2-40B4-BE49-F238E27FC236}">
                <a16:creationId xmlns:a16="http://schemas.microsoft.com/office/drawing/2014/main" id="{4324FA2E-F351-47E2-908C-C54FF8CEF07D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981200" y="1989138"/>
            <a:ext cx="7239000" cy="408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904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שפע">
  <a:themeElements>
    <a:clrScheme name="שפע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שפע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שפע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29</Words>
  <Application>Microsoft Office PowerPoint</Application>
  <PresentationFormat>מסך רחב</PresentationFormat>
  <Paragraphs>10</Paragraphs>
  <Slides>2</Slides>
  <Notes>1</Notes>
  <HiddenSlides>0</HiddenSlides>
  <MMClips>1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Trebuchet MS</vt:lpstr>
      <vt:lpstr>Wingdings</vt:lpstr>
      <vt:lpstr>Wingdings 2</vt:lpstr>
      <vt:lpstr>ערכת נושא Office</vt:lpstr>
      <vt:lpstr>שפע</vt:lpstr>
      <vt:lpstr>גידול פטריות- סכנות וסיכונים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גידול פטריות- סכנות וסיכונים</dc:title>
  <dc:creator>XPOL</dc:creator>
  <cp:lastModifiedBy>XPOL</cp:lastModifiedBy>
  <cp:revision>1</cp:revision>
  <dcterms:created xsi:type="dcterms:W3CDTF">2021-10-20T04:51:38Z</dcterms:created>
  <dcterms:modified xsi:type="dcterms:W3CDTF">2021-10-20T04:53:28Z</dcterms:modified>
</cp:coreProperties>
</file>