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75" r:id="rId2"/>
    <p:sldId id="422" r:id="rId3"/>
    <p:sldId id="424" r:id="rId4"/>
    <p:sldId id="364" r:id="rId5"/>
    <p:sldId id="425" r:id="rId6"/>
    <p:sldId id="426" r:id="rId7"/>
    <p:sldId id="418" r:id="rId8"/>
    <p:sldId id="363" r:id="rId9"/>
    <p:sldId id="365" r:id="rId10"/>
    <p:sldId id="366" r:id="rId11"/>
    <p:sldId id="427" r:id="rId12"/>
    <p:sldId id="367" r:id="rId13"/>
    <p:sldId id="421" r:id="rId14"/>
    <p:sldId id="3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9666" y="1314922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עבודות פיצוץ </a:t>
            </a:r>
            <a:r>
              <a:rPr lang="he-IL" sz="4800" dirty="0" err="1"/>
              <a:t>איזור</a:t>
            </a:r>
            <a:r>
              <a:rPr lang="he-IL" sz="4800" dirty="0"/>
              <a:t> מאוכלס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4098" name="Picture 2" descr="תוצאת תמונה עבור ‪Excavations with explosives‬‏">
            <a:extLst>
              <a:ext uri="{FF2B5EF4-FFF2-40B4-BE49-F238E27FC236}">
                <a16:creationId xmlns:a16="http://schemas.microsoft.com/office/drawing/2014/main" id="{6E0A1DB4-44F5-4C94-9989-CC946F33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27772"/>
            <a:ext cx="6936607" cy="52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9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170" y="147619"/>
            <a:ext cx="4131331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4"/>
            <a:ext cx="11025051" cy="5192325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3244334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67805ED-F1C8-4C49-BF9D-7D004C76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021" y="4375580"/>
            <a:ext cx="3639627" cy="2115495"/>
          </a:xfrm>
          <a:prstGeom prst="rect">
            <a:avLst/>
          </a:prstGeom>
        </p:spPr>
      </p:pic>
      <p:pic>
        <p:nvPicPr>
          <p:cNvPr id="6" name="תמונה 5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A553E283-AB8A-4AE9-9376-0E9CDE866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56" y="2720373"/>
            <a:ext cx="6700085" cy="3310415"/>
          </a:xfrm>
          <a:prstGeom prst="rect">
            <a:avLst/>
          </a:prstGeom>
        </p:spPr>
      </p:pic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FD4C066-A4FD-43A4-B781-E000835D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56" y="908572"/>
            <a:ext cx="893751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147619"/>
            <a:ext cx="5448502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החישובים-המשך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4"/>
            <a:ext cx="11025051" cy="5192325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3200" dirty="0">
              <a:hlinkClick r:id="rId2" action="ppaction://hlinksldjump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2501384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43" name="תמונה 42">
            <a:extLst>
              <a:ext uri="{FF2B5EF4-FFF2-40B4-BE49-F238E27FC236}">
                <a16:creationId xmlns:a16="http://schemas.microsoft.com/office/drawing/2014/main" id="{CFB405B4-C593-4DA0-A843-7DFE4E669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31" y="1214379"/>
            <a:ext cx="9577646" cy="11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59076301-FC07-4CD7-989D-308EBA900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2" y="2434152"/>
            <a:ext cx="8547333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מלבן 47">
            <a:extLst>
              <a:ext uri="{FF2B5EF4-FFF2-40B4-BE49-F238E27FC236}">
                <a16:creationId xmlns:a16="http://schemas.microsoft.com/office/drawing/2014/main" id="{806F8030-E885-4C72-9429-9A1E8DE1CE1F}"/>
              </a:ext>
            </a:extLst>
          </p:cNvPr>
          <p:cNvSpPr/>
          <p:nvPr/>
        </p:nvSpPr>
        <p:spPr>
          <a:xfrm>
            <a:off x="2820730" y="4761545"/>
            <a:ext cx="8869845" cy="761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שלב ה' – מציאת מספר קדחים כללי (מספר קדחים לאורך כפול רוחב) </a:t>
            </a:r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38DD5871-6508-4688-859B-B2E817AD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730" y="5786632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FCA55D1-9E1F-4327-8973-407763A51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480" y="3160700"/>
            <a:ext cx="9925148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227" y="435752"/>
            <a:ext cx="5385999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BF30382-E950-4A03-A43B-2CCBB705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71" y="1419729"/>
            <a:ext cx="9602032" cy="157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74FFDD5-7565-4AEE-864E-5C8DC6D7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11" y="3146677"/>
            <a:ext cx="855952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662" y="214508"/>
            <a:ext cx="5446959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40" name="תמונה 3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859AE770-7CB5-40C5-96FB-69FA03D0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593" y="915627"/>
            <a:ext cx="8907028" cy="94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תמונה 4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FEABE330-4D9F-4BF1-A8C1-46ADB7DC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93" y="1771103"/>
            <a:ext cx="8907028" cy="99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תמונה 4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AF5D082-9594-4BA9-B15A-F3B01925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593" y="2619153"/>
            <a:ext cx="8907028" cy="908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532AF7D4-E26E-4A25-800C-325A03BF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593" y="3544288"/>
            <a:ext cx="8907028" cy="93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B1E6C4FF-E75C-4EAF-90DC-C5E375CBE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593" y="4378142"/>
            <a:ext cx="8907028" cy="92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FE64A38-23B2-4A20-B569-468822D88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014" y="5394833"/>
            <a:ext cx="894360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0B3C19-D16C-4CE6-96E0-1439D6B7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91" y="250417"/>
            <a:ext cx="6923314" cy="7511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תרשים סדור השהיות וזריקת חומר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AB8F5F2-3166-41E0-AC6B-C63F484928C4}"/>
              </a:ext>
            </a:extLst>
          </p:cNvPr>
          <p:cNvSpPr/>
          <p:nvPr/>
        </p:nvSpPr>
        <p:spPr>
          <a:xfrm>
            <a:off x="3707664" y="1593668"/>
            <a:ext cx="7474137" cy="42759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89559D01-23B2-449A-9D2F-E1A150110504}"/>
              </a:ext>
            </a:extLst>
          </p:cNvPr>
          <p:cNvSpPr/>
          <p:nvPr/>
        </p:nvSpPr>
        <p:spPr>
          <a:xfrm>
            <a:off x="4084310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B70E1936-D4C9-4C50-A574-DA7FF483C6DE}"/>
              </a:ext>
            </a:extLst>
          </p:cNvPr>
          <p:cNvSpPr/>
          <p:nvPr/>
        </p:nvSpPr>
        <p:spPr>
          <a:xfrm>
            <a:off x="4084310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9E61AFE4-0059-4E1F-96DE-BE8BB1D2DC8E}"/>
              </a:ext>
            </a:extLst>
          </p:cNvPr>
          <p:cNvSpPr/>
          <p:nvPr/>
        </p:nvSpPr>
        <p:spPr>
          <a:xfrm>
            <a:off x="4084310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26F3387-FD01-41D4-8EE2-5DE9AFD0417B}"/>
              </a:ext>
            </a:extLst>
          </p:cNvPr>
          <p:cNvSpPr/>
          <p:nvPr/>
        </p:nvSpPr>
        <p:spPr>
          <a:xfrm>
            <a:off x="4084310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0C277F1F-CF01-40B8-A387-A1BAA8D6BC35}"/>
              </a:ext>
            </a:extLst>
          </p:cNvPr>
          <p:cNvSpPr/>
          <p:nvPr/>
        </p:nvSpPr>
        <p:spPr>
          <a:xfrm>
            <a:off x="4084310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17413D9C-21F9-42D1-832C-61947D030C73}"/>
              </a:ext>
            </a:extLst>
          </p:cNvPr>
          <p:cNvSpPr/>
          <p:nvPr/>
        </p:nvSpPr>
        <p:spPr>
          <a:xfrm>
            <a:off x="4084310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D59B7717-CFBD-4295-900A-893C0E6B7B9D}"/>
              </a:ext>
            </a:extLst>
          </p:cNvPr>
          <p:cNvSpPr/>
          <p:nvPr/>
        </p:nvSpPr>
        <p:spPr>
          <a:xfrm>
            <a:off x="4084310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66181580-8AFD-4856-A7CF-F5DABB23B5D0}"/>
              </a:ext>
            </a:extLst>
          </p:cNvPr>
          <p:cNvSpPr/>
          <p:nvPr/>
        </p:nvSpPr>
        <p:spPr>
          <a:xfrm>
            <a:off x="4084310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5ABF842-6100-41CA-ADE9-2D9C648589F3}"/>
              </a:ext>
            </a:extLst>
          </p:cNvPr>
          <p:cNvSpPr/>
          <p:nvPr/>
        </p:nvSpPr>
        <p:spPr>
          <a:xfrm>
            <a:off x="4084310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73F437FB-1AD0-4714-95C1-559D4767EAD6}"/>
              </a:ext>
            </a:extLst>
          </p:cNvPr>
          <p:cNvSpPr/>
          <p:nvPr/>
        </p:nvSpPr>
        <p:spPr>
          <a:xfrm>
            <a:off x="4084310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26D718E0-BA9F-49A5-8130-13B2270E9223}"/>
              </a:ext>
            </a:extLst>
          </p:cNvPr>
          <p:cNvSpPr/>
          <p:nvPr/>
        </p:nvSpPr>
        <p:spPr>
          <a:xfrm>
            <a:off x="4084310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03829FBA-4B25-4EB7-B697-2B0CF230CE4C}"/>
              </a:ext>
            </a:extLst>
          </p:cNvPr>
          <p:cNvSpPr/>
          <p:nvPr/>
        </p:nvSpPr>
        <p:spPr>
          <a:xfrm>
            <a:off x="4471843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C7D8970D-E58A-46CF-B775-BF094FD46024}"/>
              </a:ext>
            </a:extLst>
          </p:cNvPr>
          <p:cNvSpPr/>
          <p:nvPr/>
        </p:nvSpPr>
        <p:spPr>
          <a:xfrm>
            <a:off x="4471843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31CBDF30-7D31-4521-AE96-85B8EDD99F05}"/>
              </a:ext>
            </a:extLst>
          </p:cNvPr>
          <p:cNvSpPr/>
          <p:nvPr/>
        </p:nvSpPr>
        <p:spPr>
          <a:xfrm>
            <a:off x="4471843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40EB142A-3E97-4E17-83AF-9B11E83F984D}"/>
              </a:ext>
            </a:extLst>
          </p:cNvPr>
          <p:cNvSpPr/>
          <p:nvPr/>
        </p:nvSpPr>
        <p:spPr>
          <a:xfrm>
            <a:off x="4471843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2A9206C1-0FCC-4047-B370-69E853CE1B57}"/>
              </a:ext>
            </a:extLst>
          </p:cNvPr>
          <p:cNvSpPr/>
          <p:nvPr/>
        </p:nvSpPr>
        <p:spPr>
          <a:xfrm>
            <a:off x="4471843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3567E1F3-219D-4CA9-BEC3-2CECCA1B27AD}"/>
              </a:ext>
            </a:extLst>
          </p:cNvPr>
          <p:cNvSpPr/>
          <p:nvPr/>
        </p:nvSpPr>
        <p:spPr>
          <a:xfrm>
            <a:off x="4471843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03ECB7F9-D180-4BB0-A9C3-ED975B25DAEE}"/>
              </a:ext>
            </a:extLst>
          </p:cNvPr>
          <p:cNvSpPr/>
          <p:nvPr/>
        </p:nvSpPr>
        <p:spPr>
          <a:xfrm>
            <a:off x="4471843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D397A8CA-ABD7-4AA1-9947-A285C17059AB}"/>
              </a:ext>
            </a:extLst>
          </p:cNvPr>
          <p:cNvSpPr/>
          <p:nvPr/>
        </p:nvSpPr>
        <p:spPr>
          <a:xfrm>
            <a:off x="4471843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EA0759F4-1733-4F6D-8EDB-25E7151C51B8}"/>
              </a:ext>
            </a:extLst>
          </p:cNvPr>
          <p:cNvSpPr/>
          <p:nvPr/>
        </p:nvSpPr>
        <p:spPr>
          <a:xfrm>
            <a:off x="4471843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DBD762E3-730A-4C33-A550-B98DF2683095}"/>
              </a:ext>
            </a:extLst>
          </p:cNvPr>
          <p:cNvSpPr/>
          <p:nvPr/>
        </p:nvSpPr>
        <p:spPr>
          <a:xfrm>
            <a:off x="4471843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C2CD1E30-8C2A-4219-A6E0-F95C7D0DE573}"/>
              </a:ext>
            </a:extLst>
          </p:cNvPr>
          <p:cNvSpPr/>
          <p:nvPr/>
        </p:nvSpPr>
        <p:spPr>
          <a:xfrm>
            <a:off x="4471843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27458EC4-0B6D-4171-91A1-0037BF6D8AD3}"/>
              </a:ext>
            </a:extLst>
          </p:cNvPr>
          <p:cNvSpPr/>
          <p:nvPr/>
        </p:nvSpPr>
        <p:spPr>
          <a:xfrm>
            <a:off x="4820186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484A92FB-D474-4377-ACD2-9F5618DAAEC9}"/>
              </a:ext>
            </a:extLst>
          </p:cNvPr>
          <p:cNvSpPr/>
          <p:nvPr/>
        </p:nvSpPr>
        <p:spPr>
          <a:xfrm>
            <a:off x="4820186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45DFB06A-4075-4794-A93C-9796EE993B5D}"/>
              </a:ext>
            </a:extLst>
          </p:cNvPr>
          <p:cNvSpPr/>
          <p:nvPr/>
        </p:nvSpPr>
        <p:spPr>
          <a:xfrm>
            <a:off x="4820186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1AF01C53-60EC-4805-9478-116DEB7E9FDB}"/>
              </a:ext>
            </a:extLst>
          </p:cNvPr>
          <p:cNvSpPr/>
          <p:nvPr/>
        </p:nvSpPr>
        <p:spPr>
          <a:xfrm>
            <a:off x="4820186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5562DFD8-AEC9-4D81-9AAB-251FBB3B5FBF}"/>
              </a:ext>
            </a:extLst>
          </p:cNvPr>
          <p:cNvSpPr/>
          <p:nvPr/>
        </p:nvSpPr>
        <p:spPr>
          <a:xfrm>
            <a:off x="4820186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3EEE68A3-9F69-4FE1-8412-C0C86404F120}"/>
              </a:ext>
            </a:extLst>
          </p:cNvPr>
          <p:cNvSpPr/>
          <p:nvPr/>
        </p:nvSpPr>
        <p:spPr>
          <a:xfrm>
            <a:off x="4820186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2106D58D-B188-4C7E-85BD-2EB8C8387EB1}"/>
              </a:ext>
            </a:extLst>
          </p:cNvPr>
          <p:cNvSpPr/>
          <p:nvPr/>
        </p:nvSpPr>
        <p:spPr>
          <a:xfrm>
            <a:off x="4820186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8385C44C-B38F-4120-B162-235465C9FDCB}"/>
              </a:ext>
            </a:extLst>
          </p:cNvPr>
          <p:cNvSpPr/>
          <p:nvPr/>
        </p:nvSpPr>
        <p:spPr>
          <a:xfrm>
            <a:off x="4820186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D1CF5A60-D27C-413E-A7D9-DFABE62B01C6}"/>
              </a:ext>
            </a:extLst>
          </p:cNvPr>
          <p:cNvSpPr/>
          <p:nvPr/>
        </p:nvSpPr>
        <p:spPr>
          <a:xfrm>
            <a:off x="4820186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8406D341-65EF-4D15-AB7A-7FE5FB75E947}"/>
              </a:ext>
            </a:extLst>
          </p:cNvPr>
          <p:cNvSpPr/>
          <p:nvPr/>
        </p:nvSpPr>
        <p:spPr>
          <a:xfrm>
            <a:off x="4820186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3534D31-C0B9-4FA1-BDBC-EB7DC6E77455}"/>
              </a:ext>
            </a:extLst>
          </p:cNvPr>
          <p:cNvSpPr/>
          <p:nvPr/>
        </p:nvSpPr>
        <p:spPr>
          <a:xfrm>
            <a:off x="4820186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E3848B91-EAEF-48DA-8E75-9B8558BCF30F}"/>
              </a:ext>
            </a:extLst>
          </p:cNvPr>
          <p:cNvSpPr/>
          <p:nvPr/>
        </p:nvSpPr>
        <p:spPr>
          <a:xfrm>
            <a:off x="5577830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237ADC81-FB18-4470-AEE8-6E5D10EBB014}"/>
              </a:ext>
            </a:extLst>
          </p:cNvPr>
          <p:cNvSpPr/>
          <p:nvPr/>
        </p:nvSpPr>
        <p:spPr>
          <a:xfrm>
            <a:off x="5577830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74F83BC6-A286-41F9-B45C-7FA33CE4A137}"/>
              </a:ext>
            </a:extLst>
          </p:cNvPr>
          <p:cNvSpPr/>
          <p:nvPr/>
        </p:nvSpPr>
        <p:spPr>
          <a:xfrm>
            <a:off x="5577830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113A6F0B-7614-4092-B147-5735C486C959}"/>
              </a:ext>
            </a:extLst>
          </p:cNvPr>
          <p:cNvSpPr/>
          <p:nvPr/>
        </p:nvSpPr>
        <p:spPr>
          <a:xfrm>
            <a:off x="5577830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49CF4389-9393-4FE9-91C4-BEED00A6FFAC}"/>
              </a:ext>
            </a:extLst>
          </p:cNvPr>
          <p:cNvSpPr/>
          <p:nvPr/>
        </p:nvSpPr>
        <p:spPr>
          <a:xfrm>
            <a:off x="5577830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7DDEF2C1-353E-4CEB-BDF4-428E17DF047E}"/>
              </a:ext>
            </a:extLst>
          </p:cNvPr>
          <p:cNvSpPr/>
          <p:nvPr/>
        </p:nvSpPr>
        <p:spPr>
          <a:xfrm>
            <a:off x="5577830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אליפסה 43">
            <a:extLst>
              <a:ext uri="{FF2B5EF4-FFF2-40B4-BE49-F238E27FC236}">
                <a16:creationId xmlns:a16="http://schemas.microsoft.com/office/drawing/2014/main" id="{73605294-644A-4DF2-B09E-597447484A10}"/>
              </a:ext>
            </a:extLst>
          </p:cNvPr>
          <p:cNvSpPr/>
          <p:nvPr/>
        </p:nvSpPr>
        <p:spPr>
          <a:xfrm>
            <a:off x="5577830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A4427D0E-9EFE-4516-B475-289482954AFF}"/>
              </a:ext>
            </a:extLst>
          </p:cNvPr>
          <p:cNvSpPr/>
          <p:nvPr/>
        </p:nvSpPr>
        <p:spPr>
          <a:xfrm>
            <a:off x="5577830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57A59C7D-CE2E-4A4D-BE5A-4582FF4DAF17}"/>
              </a:ext>
            </a:extLst>
          </p:cNvPr>
          <p:cNvSpPr/>
          <p:nvPr/>
        </p:nvSpPr>
        <p:spPr>
          <a:xfrm>
            <a:off x="5577830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אליפסה 46">
            <a:extLst>
              <a:ext uri="{FF2B5EF4-FFF2-40B4-BE49-F238E27FC236}">
                <a16:creationId xmlns:a16="http://schemas.microsoft.com/office/drawing/2014/main" id="{76FC22B9-1BAD-4499-958B-917D0F2303AA}"/>
              </a:ext>
            </a:extLst>
          </p:cNvPr>
          <p:cNvSpPr/>
          <p:nvPr/>
        </p:nvSpPr>
        <p:spPr>
          <a:xfrm>
            <a:off x="5577830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0000AB31-A2ED-4505-9AFC-02CA4C38C83A}"/>
              </a:ext>
            </a:extLst>
          </p:cNvPr>
          <p:cNvSpPr/>
          <p:nvPr/>
        </p:nvSpPr>
        <p:spPr>
          <a:xfrm>
            <a:off x="5577830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43EF6A8A-2C3F-474B-97E0-5C309375465B}"/>
              </a:ext>
            </a:extLst>
          </p:cNvPr>
          <p:cNvSpPr/>
          <p:nvPr/>
        </p:nvSpPr>
        <p:spPr>
          <a:xfrm>
            <a:off x="5965363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>
            <a:extLst>
              <a:ext uri="{FF2B5EF4-FFF2-40B4-BE49-F238E27FC236}">
                <a16:creationId xmlns:a16="http://schemas.microsoft.com/office/drawing/2014/main" id="{AB6C211F-B6B2-4CF8-845D-FAA720F44338}"/>
              </a:ext>
            </a:extLst>
          </p:cNvPr>
          <p:cNvSpPr/>
          <p:nvPr/>
        </p:nvSpPr>
        <p:spPr>
          <a:xfrm>
            <a:off x="5965363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F3C0227D-CA10-4B89-9D93-43819DEE0E7D}"/>
              </a:ext>
            </a:extLst>
          </p:cNvPr>
          <p:cNvSpPr/>
          <p:nvPr/>
        </p:nvSpPr>
        <p:spPr>
          <a:xfrm>
            <a:off x="5965363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29DA5BF-E1E0-4FA4-A3C6-FD484532B3CE}"/>
              </a:ext>
            </a:extLst>
          </p:cNvPr>
          <p:cNvSpPr/>
          <p:nvPr/>
        </p:nvSpPr>
        <p:spPr>
          <a:xfrm>
            <a:off x="5965363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4671A8FD-1613-44F2-A703-B16B2AE8E230}"/>
              </a:ext>
            </a:extLst>
          </p:cNvPr>
          <p:cNvSpPr/>
          <p:nvPr/>
        </p:nvSpPr>
        <p:spPr>
          <a:xfrm>
            <a:off x="5965363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FC46BFB5-3014-459A-8CE8-8FA1F34F8256}"/>
              </a:ext>
            </a:extLst>
          </p:cNvPr>
          <p:cNvSpPr/>
          <p:nvPr/>
        </p:nvSpPr>
        <p:spPr>
          <a:xfrm>
            <a:off x="5965363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5FF35447-D07B-40A8-8809-27CC82CC3E6E}"/>
              </a:ext>
            </a:extLst>
          </p:cNvPr>
          <p:cNvSpPr/>
          <p:nvPr/>
        </p:nvSpPr>
        <p:spPr>
          <a:xfrm>
            <a:off x="5965363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extLst>
              <a:ext uri="{FF2B5EF4-FFF2-40B4-BE49-F238E27FC236}">
                <a16:creationId xmlns:a16="http://schemas.microsoft.com/office/drawing/2014/main" id="{4B39FA71-8EB9-4E6B-A977-FA5D4D508928}"/>
              </a:ext>
            </a:extLst>
          </p:cNvPr>
          <p:cNvSpPr/>
          <p:nvPr/>
        </p:nvSpPr>
        <p:spPr>
          <a:xfrm>
            <a:off x="5965363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0A6C18FE-2A46-4C27-AE6B-9109453D832B}"/>
              </a:ext>
            </a:extLst>
          </p:cNvPr>
          <p:cNvSpPr/>
          <p:nvPr/>
        </p:nvSpPr>
        <p:spPr>
          <a:xfrm>
            <a:off x="5965363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>
            <a:extLst>
              <a:ext uri="{FF2B5EF4-FFF2-40B4-BE49-F238E27FC236}">
                <a16:creationId xmlns:a16="http://schemas.microsoft.com/office/drawing/2014/main" id="{13187EAB-6580-4108-BC51-42FF62B03442}"/>
              </a:ext>
            </a:extLst>
          </p:cNvPr>
          <p:cNvSpPr/>
          <p:nvPr/>
        </p:nvSpPr>
        <p:spPr>
          <a:xfrm>
            <a:off x="5965363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EE8326C2-3F38-40C2-AF97-3D8E7036EE57}"/>
              </a:ext>
            </a:extLst>
          </p:cNvPr>
          <p:cNvSpPr/>
          <p:nvPr/>
        </p:nvSpPr>
        <p:spPr>
          <a:xfrm>
            <a:off x="5965363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2C030290-ED72-478D-B426-FF9203EC1F69}"/>
              </a:ext>
            </a:extLst>
          </p:cNvPr>
          <p:cNvSpPr/>
          <p:nvPr/>
        </p:nvSpPr>
        <p:spPr>
          <a:xfrm>
            <a:off x="6313706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2F46DFF9-494F-45F3-B23B-DDFF30B3A06E}"/>
              </a:ext>
            </a:extLst>
          </p:cNvPr>
          <p:cNvSpPr/>
          <p:nvPr/>
        </p:nvSpPr>
        <p:spPr>
          <a:xfrm>
            <a:off x="6313706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00FF5B0E-0B54-4832-AED1-385B085F6228}"/>
              </a:ext>
            </a:extLst>
          </p:cNvPr>
          <p:cNvSpPr/>
          <p:nvPr/>
        </p:nvSpPr>
        <p:spPr>
          <a:xfrm>
            <a:off x="6313706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8A30F950-7700-46A9-AB82-CF558043AA24}"/>
              </a:ext>
            </a:extLst>
          </p:cNvPr>
          <p:cNvSpPr/>
          <p:nvPr/>
        </p:nvSpPr>
        <p:spPr>
          <a:xfrm>
            <a:off x="6313706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26838A7A-5E44-4DD4-86D1-27C266B0D5AA}"/>
              </a:ext>
            </a:extLst>
          </p:cNvPr>
          <p:cNvSpPr/>
          <p:nvPr/>
        </p:nvSpPr>
        <p:spPr>
          <a:xfrm>
            <a:off x="6313706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7D7523E8-EB82-43D1-A921-8BDC513FF403}"/>
              </a:ext>
            </a:extLst>
          </p:cNvPr>
          <p:cNvSpPr/>
          <p:nvPr/>
        </p:nvSpPr>
        <p:spPr>
          <a:xfrm>
            <a:off x="6313706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12BE317F-0B4C-45B8-A4A3-16C881512149}"/>
              </a:ext>
            </a:extLst>
          </p:cNvPr>
          <p:cNvSpPr/>
          <p:nvPr/>
        </p:nvSpPr>
        <p:spPr>
          <a:xfrm>
            <a:off x="6313706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A0D29E3-B14F-445A-A1C5-AD83BAF9CB1B}"/>
              </a:ext>
            </a:extLst>
          </p:cNvPr>
          <p:cNvSpPr/>
          <p:nvPr/>
        </p:nvSpPr>
        <p:spPr>
          <a:xfrm>
            <a:off x="6313706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D40333FE-55D8-44CA-B23E-2EC4B8351BBC}"/>
              </a:ext>
            </a:extLst>
          </p:cNvPr>
          <p:cNvSpPr/>
          <p:nvPr/>
        </p:nvSpPr>
        <p:spPr>
          <a:xfrm>
            <a:off x="6313706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D87ED92-1957-4869-BD45-76FA5283D2B1}"/>
              </a:ext>
            </a:extLst>
          </p:cNvPr>
          <p:cNvSpPr/>
          <p:nvPr/>
        </p:nvSpPr>
        <p:spPr>
          <a:xfrm>
            <a:off x="6313706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אליפסה 69">
            <a:extLst>
              <a:ext uri="{FF2B5EF4-FFF2-40B4-BE49-F238E27FC236}">
                <a16:creationId xmlns:a16="http://schemas.microsoft.com/office/drawing/2014/main" id="{E214195C-AF03-4EA8-9CAC-9D78ED815AD1}"/>
              </a:ext>
            </a:extLst>
          </p:cNvPr>
          <p:cNvSpPr/>
          <p:nvPr/>
        </p:nvSpPr>
        <p:spPr>
          <a:xfrm>
            <a:off x="6313706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אליפסה 70">
            <a:extLst>
              <a:ext uri="{FF2B5EF4-FFF2-40B4-BE49-F238E27FC236}">
                <a16:creationId xmlns:a16="http://schemas.microsoft.com/office/drawing/2014/main" id="{18A10432-3E9F-4F3B-8FA9-75A1FA46E450}"/>
              </a:ext>
            </a:extLst>
          </p:cNvPr>
          <p:cNvSpPr/>
          <p:nvPr/>
        </p:nvSpPr>
        <p:spPr>
          <a:xfrm>
            <a:off x="6995153" y="212489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אליפסה 71">
            <a:extLst>
              <a:ext uri="{FF2B5EF4-FFF2-40B4-BE49-F238E27FC236}">
                <a16:creationId xmlns:a16="http://schemas.microsoft.com/office/drawing/2014/main" id="{065CD52B-A820-453A-8E16-16512266C246}"/>
              </a:ext>
            </a:extLst>
          </p:cNvPr>
          <p:cNvSpPr/>
          <p:nvPr/>
        </p:nvSpPr>
        <p:spPr>
          <a:xfrm>
            <a:off x="6995153" y="2451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אליפסה 72">
            <a:extLst>
              <a:ext uri="{FF2B5EF4-FFF2-40B4-BE49-F238E27FC236}">
                <a16:creationId xmlns:a16="http://schemas.microsoft.com/office/drawing/2014/main" id="{ED2D7086-8DAF-4E8D-A1FE-C61721A6A619}"/>
              </a:ext>
            </a:extLst>
          </p:cNvPr>
          <p:cNvSpPr/>
          <p:nvPr/>
        </p:nvSpPr>
        <p:spPr>
          <a:xfrm>
            <a:off x="6995153" y="27562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אליפסה 73">
            <a:extLst>
              <a:ext uri="{FF2B5EF4-FFF2-40B4-BE49-F238E27FC236}">
                <a16:creationId xmlns:a16="http://schemas.microsoft.com/office/drawing/2014/main" id="{AEA388C6-5A23-4F65-B28E-FE38A944C8CE}"/>
              </a:ext>
            </a:extLst>
          </p:cNvPr>
          <p:cNvSpPr/>
          <p:nvPr/>
        </p:nvSpPr>
        <p:spPr>
          <a:xfrm>
            <a:off x="6995153" y="30610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>
            <a:extLst>
              <a:ext uri="{FF2B5EF4-FFF2-40B4-BE49-F238E27FC236}">
                <a16:creationId xmlns:a16="http://schemas.microsoft.com/office/drawing/2014/main" id="{0F5F9BFC-892C-4666-A39B-0A9B8C390532}"/>
              </a:ext>
            </a:extLst>
          </p:cNvPr>
          <p:cNvSpPr/>
          <p:nvPr/>
        </p:nvSpPr>
        <p:spPr>
          <a:xfrm>
            <a:off x="6995153" y="3365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אליפסה 75">
            <a:extLst>
              <a:ext uri="{FF2B5EF4-FFF2-40B4-BE49-F238E27FC236}">
                <a16:creationId xmlns:a16="http://schemas.microsoft.com/office/drawing/2014/main" id="{154604D0-C720-46C2-B7B8-00E2DCCDC14F}"/>
              </a:ext>
            </a:extLst>
          </p:cNvPr>
          <p:cNvSpPr/>
          <p:nvPr/>
        </p:nvSpPr>
        <p:spPr>
          <a:xfrm>
            <a:off x="6995153" y="36706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אליפסה 76">
            <a:extLst>
              <a:ext uri="{FF2B5EF4-FFF2-40B4-BE49-F238E27FC236}">
                <a16:creationId xmlns:a16="http://schemas.microsoft.com/office/drawing/2014/main" id="{16A02F71-2A27-49FC-8818-FC3C4AA4D577}"/>
              </a:ext>
            </a:extLst>
          </p:cNvPr>
          <p:cNvSpPr/>
          <p:nvPr/>
        </p:nvSpPr>
        <p:spPr>
          <a:xfrm>
            <a:off x="6995153" y="429332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אליפסה 77">
            <a:extLst>
              <a:ext uri="{FF2B5EF4-FFF2-40B4-BE49-F238E27FC236}">
                <a16:creationId xmlns:a16="http://schemas.microsoft.com/office/drawing/2014/main" id="{A56EF341-8EB6-4013-BB26-B1BDE151EFD1}"/>
              </a:ext>
            </a:extLst>
          </p:cNvPr>
          <p:cNvSpPr/>
          <p:nvPr/>
        </p:nvSpPr>
        <p:spPr>
          <a:xfrm>
            <a:off x="6995153" y="39754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אליפסה 78">
            <a:extLst>
              <a:ext uri="{FF2B5EF4-FFF2-40B4-BE49-F238E27FC236}">
                <a16:creationId xmlns:a16="http://schemas.microsoft.com/office/drawing/2014/main" id="{FE190874-404A-4DB7-A112-A952F20A744B}"/>
              </a:ext>
            </a:extLst>
          </p:cNvPr>
          <p:cNvSpPr/>
          <p:nvPr/>
        </p:nvSpPr>
        <p:spPr>
          <a:xfrm>
            <a:off x="6995153" y="499436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אליפסה 79">
            <a:extLst>
              <a:ext uri="{FF2B5EF4-FFF2-40B4-BE49-F238E27FC236}">
                <a16:creationId xmlns:a16="http://schemas.microsoft.com/office/drawing/2014/main" id="{6307B124-5A09-4C22-AFD3-B7A55BFF344A}"/>
              </a:ext>
            </a:extLst>
          </p:cNvPr>
          <p:cNvSpPr/>
          <p:nvPr/>
        </p:nvSpPr>
        <p:spPr>
          <a:xfrm>
            <a:off x="6995153" y="464602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אליפסה 80">
            <a:extLst>
              <a:ext uri="{FF2B5EF4-FFF2-40B4-BE49-F238E27FC236}">
                <a16:creationId xmlns:a16="http://schemas.microsoft.com/office/drawing/2014/main" id="{F5A9C8D2-8579-4D8B-BD50-D90E9BA06CF7}"/>
              </a:ext>
            </a:extLst>
          </p:cNvPr>
          <p:cNvSpPr/>
          <p:nvPr/>
        </p:nvSpPr>
        <p:spPr>
          <a:xfrm>
            <a:off x="6995153" y="527086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אליפסה 81">
            <a:extLst>
              <a:ext uri="{FF2B5EF4-FFF2-40B4-BE49-F238E27FC236}">
                <a16:creationId xmlns:a16="http://schemas.microsoft.com/office/drawing/2014/main" id="{5BB0078C-4739-44C9-8049-DA413F23EF4C}"/>
              </a:ext>
            </a:extLst>
          </p:cNvPr>
          <p:cNvSpPr/>
          <p:nvPr/>
        </p:nvSpPr>
        <p:spPr>
          <a:xfrm>
            <a:off x="7382686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אליפסה 82">
            <a:extLst>
              <a:ext uri="{FF2B5EF4-FFF2-40B4-BE49-F238E27FC236}">
                <a16:creationId xmlns:a16="http://schemas.microsoft.com/office/drawing/2014/main" id="{8243BF5B-3033-4196-9C3A-347F715EB733}"/>
              </a:ext>
            </a:extLst>
          </p:cNvPr>
          <p:cNvSpPr/>
          <p:nvPr/>
        </p:nvSpPr>
        <p:spPr>
          <a:xfrm>
            <a:off x="7382686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אליפסה 83">
            <a:extLst>
              <a:ext uri="{FF2B5EF4-FFF2-40B4-BE49-F238E27FC236}">
                <a16:creationId xmlns:a16="http://schemas.microsoft.com/office/drawing/2014/main" id="{764B3E3C-904C-4E01-B59B-5A60E75B08C8}"/>
              </a:ext>
            </a:extLst>
          </p:cNvPr>
          <p:cNvSpPr/>
          <p:nvPr/>
        </p:nvSpPr>
        <p:spPr>
          <a:xfrm>
            <a:off x="7382686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אליפסה 84">
            <a:extLst>
              <a:ext uri="{FF2B5EF4-FFF2-40B4-BE49-F238E27FC236}">
                <a16:creationId xmlns:a16="http://schemas.microsoft.com/office/drawing/2014/main" id="{C9928350-56A7-43C8-AE85-9DC368B9ECDA}"/>
              </a:ext>
            </a:extLst>
          </p:cNvPr>
          <p:cNvSpPr/>
          <p:nvPr/>
        </p:nvSpPr>
        <p:spPr>
          <a:xfrm>
            <a:off x="7382686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אליפסה 85">
            <a:extLst>
              <a:ext uri="{FF2B5EF4-FFF2-40B4-BE49-F238E27FC236}">
                <a16:creationId xmlns:a16="http://schemas.microsoft.com/office/drawing/2014/main" id="{71BDDFD6-1CC1-43BB-9601-A9526B74912F}"/>
              </a:ext>
            </a:extLst>
          </p:cNvPr>
          <p:cNvSpPr/>
          <p:nvPr/>
        </p:nvSpPr>
        <p:spPr>
          <a:xfrm>
            <a:off x="7382686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אליפסה 86">
            <a:extLst>
              <a:ext uri="{FF2B5EF4-FFF2-40B4-BE49-F238E27FC236}">
                <a16:creationId xmlns:a16="http://schemas.microsoft.com/office/drawing/2014/main" id="{37B9A2AE-700C-46A6-8002-4289C88DC8A5}"/>
              </a:ext>
            </a:extLst>
          </p:cNvPr>
          <p:cNvSpPr/>
          <p:nvPr/>
        </p:nvSpPr>
        <p:spPr>
          <a:xfrm>
            <a:off x="7382686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אליפסה 87">
            <a:extLst>
              <a:ext uri="{FF2B5EF4-FFF2-40B4-BE49-F238E27FC236}">
                <a16:creationId xmlns:a16="http://schemas.microsoft.com/office/drawing/2014/main" id="{03C32CBC-A32F-4F33-A98F-D57552B495ED}"/>
              </a:ext>
            </a:extLst>
          </p:cNvPr>
          <p:cNvSpPr/>
          <p:nvPr/>
        </p:nvSpPr>
        <p:spPr>
          <a:xfrm>
            <a:off x="7382686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אליפסה 88">
            <a:extLst>
              <a:ext uri="{FF2B5EF4-FFF2-40B4-BE49-F238E27FC236}">
                <a16:creationId xmlns:a16="http://schemas.microsoft.com/office/drawing/2014/main" id="{08A76711-C6DD-4921-8C3C-9BB3CB4CFAB7}"/>
              </a:ext>
            </a:extLst>
          </p:cNvPr>
          <p:cNvSpPr/>
          <p:nvPr/>
        </p:nvSpPr>
        <p:spPr>
          <a:xfrm>
            <a:off x="7382686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אליפסה 89">
            <a:extLst>
              <a:ext uri="{FF2B5EF4-FFF2-40B4-BE49-F238E27FC236}">
                <a16:creationId xmlns:a16="http://schemas.microsoft.com/office/drawing/2014/main" id="{A697D7F3-789E-493C-B812-440D4483FDA6}"/>
              </a:ext>
            </a:extLst>
          </p:cNvPr>
          <p:cNvSpPr/>
          <p:nvPr/>
        </p:nvSpPr>
        <p:spPr>
          <a:xfrm>
            <a:off x="7382686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אליפסה 90">
            <a:extLst>
              <a:ext uri="{FF2B5EF4-FFF2-40B4-BE49-F238E27FC236}">
                <a16:creationId xmlns:a16="http://schemas.microsoft.com/office/drawing/2014/main" id="{B7967828-6AF5-4718-AB34-EF0BA2224BF3}"/>
              </a:ext>
            </a:extLst>
          </p:cNvPr>
          <p:cNvSpPr/>
          <p:nvPr/>
        </p:nvSpPr>
        <p:spPr>
          <a:xfrm>
            <a:off x="7382686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2" name="אליפסה 91">
            <a:extLst>
              <a:ext uri="{FF2B5EF4-FFF2-40B4-BE49-F238E27FC236}">
                <a16:creationId xmlns:a16="http://schemas.microsoft.com/office/drawing/2014/main" id="{2529D433-78A0-47A0-B081-25278F4ACAE2}"/>
              </a:ext>
            </a:extLst>
          </p:cNvPr>
          <p:cNvSpPr/>
          <p:nvPr/>
        </p:nvSpPr>
        <p:spPr>
          <a:xfrm>
            <a:off x="7382686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אליפסה 92">
            <a:extLst>
              <a:ext uri="{FF2B5EF4-FFF2-40B4-BE49-F238E27FC236}">
                <a16:creationId xmlns:a16="http://schemas.microsoft.com/office/drawing/2014/main" id="{6B5ADFE8-DFEB-4F06-9C53-7B5E327EE8D5}"/>
              </a:ext>
            </a:extLst>
          </p:cNvPr>
          <p:cNvSpPr/>
          <p:nvPr/>
        </p:nvSpPr>
        <p:spPr>
          <a:xfrm>
            <a:off x="7731029" y="2129238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אליפסה 93">
            <a:extLst>
              <a:ext uri="{FF2B5EF4-FFF2-40B4-BE49-F238E27FC236}">
                <a16:creationId xmlns:a16="http://schemas.microsoft.com/office/drawing/2014/main" id="{19FB8695-F32B-4F1C-B467-CA4AB54F1F90}"/>
              </a:ext>
            </a:extLst>
          </p:cNvPr>
          <p:cNvSpPr/>
          <p:nvPr/>
        </p:nvSpPr>
        <p:spPr>
          <a:xfrm>
            <a:off x="7731029" y="2455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אליפסה 94">
            <a:extLst>
              <a:ext uri="{FF2B5EF4-FFF2-40B4-BE49-F238E27FC236}">
                <a16:creationId xmlns:a16="http://schemas.microsoft.com/office/drawing/2014/main" id="{880F1743-0D20-4DAD-9674-D4FFFC29AB41}"/>
              </a:ext>
            </a:extLst>
          </p:cNvPr>
          <p:cNvSpPr/>
          <p:nvPr/>
        </p:nvSpPr>
        <p:spPr>
          <a:xfrm>
            <a:off x="7731029" y="27606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אליפסה 95">
            <a:extLst>
              <a:ext uri="{FF2B5EF4-FFF2-40B4-BE49-F238E27FC236}">
                <a16:creationId xmlns:a16="http://schemas.microsoft.com/office/drawing/2014/main" id="{ED52FD02-86D2-4E57-A30B-065DB81B3F44}"/>
              </a:ext>
            </a:extLst>
          </p:cNvPr>
          <p:cNvSpPr/>
          <p:nvPr/>
        </p:nvSpPr>
        <p:spPr>
          <a:xfrm>
            <a:off x="7731029" y="30654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אליפסה 96">
            <a:extLst>
              <a:ext uri="{FF2B5EF4-FFF2-40B4-BE49-F238E27FC236}">
                <a16:creationId xmlns:a16="http://schemas.microsoft.com/office/drawing/2014/main" id="{45C8DCDF-E788-4885-A0A6-B8441BF1B747}"/>
              </a:ext>
            </a:extLst>
          </p:cNvPr>
          <p:cNvSpPr/>
          <p:nvPr/>
        </p:nvSpPr>
        <p:spPr>
          <a:xfrm>
            <a:off x="7731029" y="3370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אליפסה 97">
            <a:extLst>
              <a:ext uri="{FF2B5EF4-FFF2-40B4-BE49-F238E27FC236}">
                <a16:creationId xmlns:a16="http://schemas.microsoft.com/office/drawing/2014/main" id="{EBD5AA05-5AF6-4569-8208-C63A30C16955}"/>
              </a:ext>
            </a:extLst>
          </p:cNvPr>
          <p:cNvSpPr/>
          <p:nvPr/>
        </p:nvSpPr>
        <p:spPr>
          <a:xfrm>
            <a:off x="7731029" y="36750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A9F1B15F-809E-4700-9835-F28841263DCD}"/>
              </a:ext>
            </a:extLst>
          </p:cNvPr>
          <p:cNvSpPr/>
          <p:nvPr/>
        </p:nvSpPr>
        <p:spPr>
          <a:xfrm>
            <a:off x="7731029" y="4297673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אליפסה 99">
            <a:extLst>
              <a:ext uri="{FF2B5EF4-FFF2-40B4-BE49-F238E27FC236}">
                <a16:creationId xmlns:a16="http://schemas.microsoft.com/office/drawing/2014/main" id="{5E9E7CB0-5186-4495-BC69-82DE9277F2C3}"/>
              </a:ext>
            </a:extLst>
          </p:cNvPr>
          <p:cNvSpPr/>
          <p:nvPr/>
        </p:nvSpPr>
        <p:spPr>
          <a:xfrm>
            <a:off x="7731029" y="39798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אליפסה 100">
            <a:extLst>
              <a:ext uri="{FF2B5EF4-FFF2-40B4-BE49-F238E27FC236}">
                <a16:creationId xmlns:a16="http://schemas.microsoft.com/office/drawing/2014/main" id="{64629FE1-A2D1-47B4-8B59-34A36A5BA36D}"/>
              </a:ext>
            </a:extLst>
          </p:cNvPr>
          <p:cNvSpPr/>
          <p:nvPr/>
        </p:nvSpPr>
        <p:spPr>
          <a:xfrm>
            <a:off x="7731029" y="4998715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אליפסה 101">
            <a:extLst>
              <a:ext uri="{FF2B5EF4-FFF2-40B4-BE49-F238E27FC236}">
                <a16:creationId xmlns:a16="http://schemas.microsoft.com/office/drawing/2014/main" id="{A609CDE6-9CE8-49AC-99D3-588E916F5463}"/>
              </a:ext>
            </a:extLst>
          </p:cNvPr>
          <p:cNvSpPr/>
          <p:nvPr/>
        </p:nvSpPr>
        <p:spPr>
          <a:xfrm>
            <a:off x="7731029" y="465037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אליפסה 102">
            <a:extLst>
              <a:ext uri="{FF2B5EF4-FFF2-40B4-BE49-F238E27FC236}">
                <a16:creationId xmlns:a16="http://schemas.microsoft.com/office/drawing/2014/main" id="{B7DC5A3A-4E52-46D0-B6DD-0535D30B73E2}"/>
              </a:ext>
            </a:extLst>
          </p:cNvPr>
          <p:cNvSpPr/>
          <p:nvPr/>
        </p:nvSpPr>
        <p:spPr>
          <a:xfrm>
            <a:off x="7731029" y="527521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אליפסה 103">
            <a:extLst>
              <a:ext uri="{FF2B5EF4-FFF2-40B4-BE49-F238E27FC236}">
                <a16:creationId xmlns:a16="http://schemas.microsoft.com/office/drawing/2014/main" id="{C0A0717B-CDDF-4955-B733-00C896999572}"/>
              </a:ext>
            </a:extLst>
          </p:cNvPr>
          <p:cNvSpPr/>
          <p:nvPr/>
        </p:nvSpPr>
        <p:spPr>
          <a:xfrm>
            <a:off x="8372198" y="211619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אליפסה 104">
            <a:extLst>
              <a:ext uri="{FF2B5EF4-FFF2-40B4-BE49-F238E27FC236}">
                <a16:creationId xmlns:a16="http://schemas.microsoft.com/office/drawing/2014/main" id="{33C7F0FE-E150-45D2-9F4B-72E628156309}"/>
              </a:ext>
            </a:extLst>
          </p:cNvPr>
          <p:cNvSpPr/>
          <p:nvPr/>
        </p:nvSpPr>
        <p:spPr>
          <a:xfrm>
            <a:off x="8372198" y="2442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אליפסה 105">
            <a:extLst>
              <a:ext uri="{FF2B5EF4-FFF2-40B4-BE49-F238E27FC236}">
                <a16:creationId xmlns:a16="http://schemas.microsoft.com/office/drawing/2014/main" id="{1A7F9FBD-CBCA-48EB-929F-84B568148EF8}"/>
              </a:ext>
            </a:extLst>
          </p:cNvPr>
          <p:cNvSpPr/>
          <p:nvPr/>
        </p:nvSpPr>
        <p:spPr>
          <a:xfrm>
            <a:off x="8372198" y="27475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אליפסה 106">
            <a:extLst>
              <a:ext uri="{FF2B5EF4-FFF2-40B4-BE49-F238E27FC236}">
                <a16:creationId xmlns:a16="http://schemas.microsoft.com/office/drawing/2014/main" id="{AFC4FDB2-68E4-42A6-9A29-EBBB0400257A}"/>
              </a:ext>
            </a:extLst>
          </p:cNvPr>
          <p:cNvSpPr/>
          <p:nvPr/>
        </p:nvSpPr>
        <p:spPr>
          <a:xfrm>
            <a:off x="8372198" y="30523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אליפסה 107">
            <a:extLst>
              <a:ext uri="{FF2B5EF4-FFF2-40B4-BE49-F238E27FC236}">
                <a16:creationId xmlns:a16="http://schemas.microsoft.com/office/drawing/2014/main" id="{3F3E5696-A8DC-4BA7-B38F-8660F6C68294}"/>
              </a:ext>
            </a:extLst>
          </p:cNvPr>
          <p:cNvSpPr/>
          <p:nvPr/>
        </p:nvSpPr>
        <p:spPr>
          <a:xfrm>
            <a:off x="8372198" y="3357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אליפסה 108">
            <a:extLst>
              <a:ext uri="{FF2B5EF4-FFF2-40B4-BE49-F238E27FC236}">
                <a16:creationId xmlns:a16="http://schemas.microsoft.com/office/drawing/2014/main" id="{E42C2EE3-9050-43AE-9FFA-6B8CD9232C1C}"/>
              </a:ext>
            </a:extLst>
          </p:cNvPr>
          <p:cNvSpPr/>
          <p:nvPr/>
        </p:nvSpPr>
        <p:spPr>
          <a:xfrm>
            <a:off x="8372198" y="36619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אליפסה 109">
            <a:extLst>
              <a:ext uri="{FF2B5EF4-FFF2-40B4-BE49-F238E27FC236}">
                <a16:creationId xmlns:a16="http://schemas.microsoft.com/office/drawing/2014/main" id="{6892CFEF-B279-469A-820E-C2162529C383}"/>
              </a:ext>
            </a:extLst>
          </p:cNvPr>
          <p:cNvSpPr/>
          <p:nvPr/>
        </p:nvSpPr>
        <p:spPr>
          <a:xfrm>
            <a:off x="8372198" y="4284632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אליפסה 110">
            <a:extLst>
              <a:ext uri="{FF2B5EF4-FFF2-40B4-BE49-F238E27FC236}">
                <a16:creationId xmlns:a16="http://schemas.microsoft.com/office/drawing/2014/main" id="{DF38C8C1-30F3-4735-A48B-618BA0480A40}"/>
              </a:ext>
            </a:extLst>
          </p:cNvPr>
          <p:cNvSpPr/>
          <p:nvPr/>
        </p:nvSpPr>
        <p:spPr>
          <a:xfrm>
            <a:off x="8372198" y="3966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אליפסה 111">
            <a:extLst>
              <a:ext uri="{FF2B5EF4-FFF2-40B4-BE49-F238E27FC236}">
                <a16:creationId xmlns:a16="http://schemas.microsoft.com/office/drawing/2014/main" id="{2F7951DD-A7FD-4396-832F-A3DD35674989}"/>
              </a:ext>
            </a:extLst>
          </p:cNvPr>
          <p:cNvSpPr/>
          <p:nvPr/>
        </p:nvSpPr>
        <p:spPr>
          <a:xfrm>
            <a:off x="8372198" y="498567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3" name="אליפסה 112">
            <a:extLst>
              <a:ext uri="{FF2B5EF4-FFF2-40B4-BE49-F238E27FC236}">
                <a16:creationId xmlns:a16="http://schemas.microsoft.com/office/drawing/2014/main" id="{FA74EB1F-8F49-4DA0-8447-370B2F1A9F54}"/>
              </a:ext>
            </a:extLst>
          </p:cNvPr>
          <p:cNvSpPr/>
          <p:nvPr/>
        </p:nvSpPr>
        <p:spPr>
          <a:xfrm>
            <a:off x="8372198" y="463733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אליפסה 113">
            <a:extLst>
              <a:ext uri="{FF2B5EF4-FFF2-40B4-BE49-F238E27FC236}">
                <a16:creationId xmlns:a16="http://schemas.microsoft.com/office/drawing/2014/main" id="{D7B079B9-98FB-457B-9929-AC1DDF5BC9B0}"/>
              </a:ext>
            </a:extLst>
          </p:cNvPr>
          <p:cNvSpPr/>
          <p:nvPr/>
        </p:nvSpPr>
        <p:spPr>
          <a:xfrm>
            <a:off x="8372198" y="5262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5" name="אליפסה 114">
            <a:extLst>
              <a:ext uri="{FF2B5EF4-FFF2-40B4-BE49-F238E27FC236}">
                <a16:creationId xmlns:a16="http://schemas.microsoft.com/office/drawing/2014/main" id="{A97BFC93-8ED3-46CA-B7C2-D9F6B28C2951}"/>
              </a:ext>
            </a:extLst>
          </p:cNvPr>
          <p:cNvSpPr/>
          <p:nvPr/>
        </p:nvSpPr>
        <p:spPr>
          <a:xfrm>
            <a:off x="8759731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אליפסה 115">
            <a:extLst>
              <a:ext uri="{FF2B5EF4-FFF2-40B4-BE49-F238E27FC236}">
                <a16:creationId xmlns:a16="http://schemas.microsoft.com/office/drawing/2014/main" id="{B9E29E79-9341-486E-A670-DFB89048AA64}"/>
              </a:ext>
            </a:extLst>
          </p:cNvPr>
          <p:cNvSpPr/>
          <p:nvPr/>
        </p:nvSpPr>
        <p:spPr>
          <a:xfrm>
            <a:off x="8759731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7" name="אליפסה 116">
            <a:extLst>
              <a:ext uri="{FF2B5EF4-FFF2-40B4-BE49-F238E27FC236}">
                <a16:creationId xmlns:a16="http://schemas.microsoft.com/office/drawing/2014/main" id="{DCB4ECD7-7E4E-41F5-9383-98AEC17AD067}"/>
              </a:ext>
            </a:extLst>
          </p:cNvPr>
          <p:cNvSpPr/>
          <p:nvPr/>
        </p:nvSpPr>
        <p:spPr>
          <a:xfrm>
            <a:off x="8759731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אליפסה 117">
            <a:extLst>
              <a:ext uri="{FF2B5EF4-FFF2-40B4-BE49-F238E27FC236}">
                <a16:creationId xmlns:a16="http://schemas.microsoft.com/office/drawing/2014/main" id="{AE6290D8-EABA-4A3B-91EC-A0400B11CFC2}"/>
              </a:ext>
            </a:extLst>
          </p:cNvPr>
          <p:cNvSpPr/>
          <p:nvPr/>
        </p:nvSpPr>
        <p:spPr>
          <a:xfrm>
            <a:off x="8759731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9" name="אליפסה 118">
            <a:extLst>
              <a:ext uri="{FF2B5EF4-FFF2-40B4-BE49-F238E27FC236}">
                <a16:creationId xmlns:a16="http://schemas.microsoft.com/office/drawing/2014/main" id="{1F00D609-AA9E-46A0-B704-6061AA903D95}"/>
              </a:ext>
            </a:extLst>
          </p:cNvPr>
          <p:cNvSpPr/>
          <p:nvPr/>
        </p:nvSpPr>
        <p:spPr>
          <a:xfrm>
            <a:off x="8759731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אליפסה 119">
            <a:extLst>
              <a:ext uri="{FF2B5EF4-FFF2-40B4-BE49-F238E27FC236}">
                <a16:creationId xmlns:a16="http://schemas.microsoft.com/office/drawing/2014/main" id="{3DF40D27-F370-444A-AF2D-022DC251DE7B}"/>
              </a:ext>
            </a:extLst>
          </p:cNvPr>
          <p:cNvSpPr/>
          <p:nvPr/>
        </p:nvSpPr>
        <p:spPr>
          <a:xfrm>
            <a:off x="8759731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אליפסה 120">
            <a:extLst>
              <a:ext uri="{FF2B5EF4-FFF2-40B4-BE49-F238E27FC236}">
                <a16:creationId xmlns:a16="http://schemas.microsoft.com/office/drawing/2014/main" id="{2654F19F-6461-4991-87DD-D7B373FC03F3}"/>
              </a:ext>
            </a:extLst>
          </p:cNvPr>
          <p:cNvSpPr/>
          <p:nvPr/>
        </p:nvSpPr>
        <p:spPr>
          <a:xfrm>
            <a:off x="8759731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אליפסה 121">
            <a:extLst>
              <a:ext uri="{FF2B5EF4-FFF2-40B4-BE49-F238E27FC236}">
                <a16:creationId xmlns:a16="http://schemas.microsoft.com/office/drawing/2014/main" id="{3B97A5A0-7867-4D80-BBAC-0D0FFC0BB889}"/>
              </a:ext>
            </a:extLst>
          </p:cNvPr>
          <p:cNvSpPr/>
          <p:nvPr/>
        </p:nvSpPr>
        <p:spPr>
          <a:xfrm>
            <a:off x="8759731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3" name="אליפסה 122">
            <a:extLst>
              <a:ext uri="{FF2B5EF4-FFF2-40B4-BE49-F238E27FC236}">
                <a16:creationId xmlns:a16="http://schemas.microsoft.com/office/drawing/2014/main" id="{9A80431A-700F-458D-81A6-698DACAD5E44}"/>
              </a:ext>
            </a:extLst>
          </p:cNvPr>
          <p:cNvSpPr/>
          <p:nvPr/>
        </p:nvSpPr>
        <p:spPr>
          <a:xfrm>
            <a:off x="8759731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אליפסה 123">
            <a:extLst>
              <a:ext uri="{FF2B5EF4-FFF2-40B4-BE49-F238E27FC236}">
                <a16:creationId xmlns:a16="http://schemas.microsoft.com/office/drawing/2014/main" id="{82EF9D28-7A90-4774-98C4-CE8FCDADC76B}"/>
              </a:ext>
            </a:extLst>
          </p:cNvPr>
          <p:cNvSpPr/>
          <p:nvPr/>
        </p:nvSpPr>
        <p:spPr>
          <a:xfrm>
            <a:off x="8759731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5" name="אליפסה 124">
            <a:extLst>
              <a:ext uri="{FF2B5EF4-FFF2-40B4-BE49-F238E27FC236}">
                <a16:creationId xmlns:a16="http://schemas.microsoft.com/office/drawing/2014/main" id="{98079A9A-FDE0-4992-BD2A-4B55A4178487}"/>
              </a:ext>
            </a:extLst>
          </p:cNvPr>
          <p:cNvSpPr/>
          <p:nvPr/>
        </p:nvSpPr>
        <p:spPr>
          <a:xfrm>
            <a:off x="8759731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אליפסה 125">
            <a:extLst>
              <a:ext uri="{FF2B5EF4-FFF2-40B4-BE49-F238E27FC236}">
                <a16:creationId xmlns:a16="http://schemas.microsoft.com/office/drawing/2014/main" id="{42AF0291-60D5-41BC-B41E-A688AEFC11BC}"/>
              </a:ext>
            </a:extLst>
          </p:cNvPr>
          <p:cNvSpPr/>
          <p:nvPr/>
        </p:nvSpPr>
        <p:spPr>
          <a:xfrm>
            <a:off x="9108074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7" name="אליפסה 126">
            <a:extLst>
              <a:ext uri="{FF2B5EF4-FFF2-40B4-BE49-F238E27FC236}">
                <a16:creationId xmlns:a16="http://schemas.microsoft.com/office/drawing/2014/main" id="{8E019100-527A-4B0B-B3C8-C5010B69328E}"/>
              </a:ext>
            </a:extLst>
          </p:cNvPr>
          <p:cNvSpPr/>
          <p:nvPr/>
        </p:nvSpPr>
        <p:spPr>
          <a:xfrm>
            <a:off x="9108074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8" name="אליפסה 127">
            <a:extLst>
              <a:ext uri="{FF2B5EF4-FFF2-40B4-BE49-F238E27FC236}">
                <a16:creationId xmlns:a16="http://schemas.microsoft.com/office/drawing/2014/main" id="{5B0BC188-8BA1-4117-899D-50F3EDFDD2C5}"/>
              </a:ext>
            </a:extLst>
          </p:cNvPr>
          <p:cNvSpPr/>
          <p:nvPr/>
        </p:nvSpPr>
        <p:spPr>
          <a:xfrm>
            <a:off x="9108074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9" name="אליפסה 128">
            <a:extLst>
              <a:ext uri="{FF2B5EF4-FFF2-40B4-BE49-F238E27FC236}">
                <a16:creationId xmlns:a16="http://schemas.microsoft.com/office/drawing/2014/main" id="{001AB8A6-E432-43D1-8B56-CC9FEFC3DC23}"/>
              </a:ext>
            </a:extLst>
          </p:cNvPr>
          <p:cNvSpPr/>
          <p:nvPr/>
        </p:nvSpPr>
        <p:spPr>
          <a:xfrm>
            <a:off x="9108074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0" name="אליפסה 129">
            <a:extLst>
              <a:ext uri="{FF2B5EF4-FFF2-40B4-BE49-F238E27FC236}">
                <a16:creationId xmlns:a16="http://schemas.microsoft.com/office/drawing/2014/main" id="{990BDB2C-AC57-47FE-9B42-F0B4CD64D100}"/>
              </a:ext>
            </a:extLst>
          </p:cNvPr>
          <p:cNvSpPr/>
          <p:nvPr/>
        </p:nvSpPr>
        <p:spPr>
          <a:xfrm>
            <a:off x="9108074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1" name="אליפסה 130">
            <a:extLst>
              <a:ext uri="{FF2B5EF4-FFF2-40B4-BE49-F238E27FC236}">
                <a16:creationId xmlns:a16="http://schemas.microsoft.com/office/drawing/2014/main" id="{3891037A-585A-4D40-B80E-769ABF587384}"/>
              </a:ext>
            </a:extLst>
          </p:cNvPr>
          <p:cNvSpPr/>
          <p:nvPr/>
        </p:nvSpPr>
        <p:spPr>
          <a:xfrm>
            <a:off x="9108074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אליפסה 131">
            <a:extLst>
              <a:ext uri="{FF2B5EF4-FFF2-40B4-BE49-F238E27FC236}">
                <a16:creationId xmlns:a16="http://schemas.microsoft.com/office/drawing/2014/main" id="{4C03A2DC-EC8F-4E9E-8EE6-B45B006CD1A3}"/>
              </a:ext>
            </a:extLst>
          </p:cNvPr>
          <p:cNvSpPr/>
          <p:nvPr/>
        </p:nvSpPr>
        <p:spPr>
          <a:xfrm>
            <a:off x="9108074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3" name="אליפסה 132">
            <a:extLst>
              <a:ext uri="{FF2B5EF4-FFF2-40B4-BE49-F238E27FC236}">
                <a16:creationId xmlns:a16="http://schemas.microsoft.com/office/drawing/2014/main" id="{6722215E-5F97-4973-9D88-166DEEC5BE7C}"/>
              </a:ext>
            </a:extLst>
          </p:cNvPr>
          <p:cNvSpPr/>
          <p:nvPr/>
        </p:nvSpPr>
        <p:spPr>
          <a:xfrm>
            <a:off x="9108074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אליפסה 133">
            <a:extLst>
              <a:ext uri="{FF2B5EF4-FFF2-40B4-BE49-F238E27FC236}">
                <a16:creationId xmlns:a16="http://schemas.microsoft.com/office/drawing/2014/main" id="{28C8713B-63AB-48AC-85EE-4C3101BB10EE}"/>
              </a:ext>
            </a:extLst>
          </p:cNvPr>
          <p:cNvSpPr/>
          <p:nvPr/>
        </p:nvSpPr>
        <p:spPr>
          <a:xfrm>
            <a:off x="9108074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5" name="אליפסה 134">
            <a:extLst>
              <a:ext uri="{FF2B5EF4-FFF2-40B4-BE49-F238E27FC236}">
                <a16:creationId xmlns:a16="http://schemas.microsoft.com/office/drawing/2014/main" id="{E6AC2D92-1218-4D91-99C2-35B75CE24A45}"/>
              </a:ext>
            </a:extLst>
          </p:cNvPr>
          <p:cNvSpPr/>
          <p:nvPr/>
        </p:nvSpPr>
        <p:spPr>
          <a:xfrm>
            <a:off x="9108074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אליפסה 135">
            <a:extLst>
              <a:ext uri="{FF2B5EF4-FFF2-40B4-BE49-F238E27FC236}">
                <a16:creationId xmlns:a16="http://schemas.microsoft.com/office/drawing/2014/main" id="{4A93D6FD-B860-4C0E-AC4E-61F8A4B6D028}"/>
              </a:ext>
            </a:extLst>
          </p:cNvPr>
          <p:cNvSpPr/>
          <p:nvPr/>
        </p:nvSpPr>
        <p:spPr>
          <a:xfrm>
            <a:off x="9108074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אליפסה 136">
            <a:extLst>
              <a:ext uri="{FF2B5EF4-FFF2-40B4-BE49-F238E27FC236}">
                <a16:creationId xmlns:a16="http://schemas.microsoft.com/office/drawing/2014/main" id="{B5CE7FD7-4803-44F2-9D58-8098F13972F6}"/>
              </a:ext>
            </a:extLst>
          </p:cNvPr>
          <p:cNvSpPr/>
          <p:nvPr/>
        </p:nvSpPr>
        <p:spPr>
          <a:xfrm>
            <a:off x="9796596" y="211619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אליפסה 137">
            <a:extLst>
              <a:ext uri="{FF2B5EF4-FFF2-40B4-BE49-F238E27FC236}">
                <a16:creationId xmlns:a16="http://schemas.microsoft.com/office/drawing/2014/main" id="{B53F7814-AA3F-43EE-966B-D32D2B0A818A}"/>
              </a:ext>
            </a:extLst>
          </p:cNvPr>
          <p:cNvSpPr/>
          <p:nvPr/>
        </p:nvSpPr>
        <p:spPr>
          <a:xfrm>
            <a:off x="9796596" y="2442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9" name="אליפסה 138">
            <a:extLst>
              <a:ext uri="{FF2B5EF4-FFF2-40B4-BE49-F238E27FC236}">
                <a16:creationId xmlns:a16="http://schemas.microsoft.com/office/drawing/2014/main" id="{8E782266-DADE-4AEE-990C-067D7A409E27}"/>
              </a:ext>
            </a:extLst>
          </p:cNvPr>
          <p:cNvSpPr/>
          <p:nvPr/>
        </p:nvSpPr>
        <p:spPr>
          <a:xfrm>
            <a:off x="9796596" y="27475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0" name="אליפסה 139">
            <a:extLst>
              <a:ext uri="{FF2B5EF4-FFF2-40B4-BE49-F238E27FC236}">
                <a16:creationId xmlns:a16="http://schemas.microsoft.com/office/drawing/2014/main" id="{2D601D44-28EF-4A1B-8896-07F6D2C1464B}"/>
              </a:ext>
            </a:extLst>
          </p:cNvPr>
          <p:cNvSpPr/>
          <p:nvPr/>
        </p:nvSpPr>
        <p:spPr>
          <a:xfrm>
            <a:off x="9796596" y="30523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7C101330-562D-4C08-A451-E31B34E0335F}"/>
              </a:ext>
            </a:extLst>
          </p:cNvPr>
          <p:cNvSpPr/>
          <p:nvPr/>
        </p:nvSpPr>
        <p:spPr>
          <a:xfrm>
            <a:off x="9796596" y="3357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2" name="אליפסה 141">
            <a:extLst>
              <a:ext uri="{FF2B5EF4-FFF2-40B4-BE49-F238E27FC236}">
                <a16:creationId xmlns:a16="http://schemas.microsoft.com/office/drawing/2014/main" id="{9564766D-A7BD-4C2A-BDCF-CA7F396CBD5B}"/>
              </a:ext>
            </a:extLst>
          </p:cNvPr>
          <p:cNvSpPr/>
          <p:nvPr/>
        </p:nvSpPr>
        <p:spPr>
          <a:xfrm>
            <a:off x="9796596" y="36619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3" name="אליפסה 142">
            <a:extLst>
              <a:ext uri="{FF2B5EF4-FFF2-40B4-BE49-F238E27FC236}">
                <a16:creationId xmlns:a16="http://schemas.microsoft.com/office/drawing/2014/main" id="{ED34DC7A-4B2F-4309-9B8A-89999C08001C}"/>
              </a:ext>
            </a:extLst>
          </p:cNvPr>
          <p:cNvSpPr/>
          <p:nvPr/>
        </p:nvSpPr>
        <p:spPr>
          <a:xfrm>
            <a:off x="9796596" y="4284632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4" name="אליפסה 143">
            <a:extLst>
              <a:ext uri="{FF2B5EF4-FFF2-40B4-BE49-F238E27FC236}">
                <a16:creationId xmlns:a16="http://schemas.microsoft.com/office/drawing/2014/main" id="{B4E6F139-3AAC-4986-8DEC-FDD77B775CCC}"/>
              </a:ext>
            </a:extLst>
          </p:cNvPr>
          <p:cNvSpPr/>
          <p:nvPr/>
        </p:nvSpPr>
        <p:spPr>
          <a:xfrm>
            <a:off x="9796596" y="39667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5" name="אליפסה 144">
            <a:extLst>
              <a:ext uri="{FF2B5EF4-FFF2-40B4-BE49-F238E27FC236}">
                <a16:creationId xmlns:a16="http://schemas.microsoft.com/office/drawing/2014/main" id="{89464EA5-274D-4DE5-B097-41E935C673F0}"/>
              </a:ext>
            </a:extLst>
          </p:cNvPr>
          <p:cNvSpPr/>
          <p:nvPr/>
        </p:nvSpPr>
        <p:spPr>
          <a:xfrm>
            <a:off x="9796596" y="498567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6" name="אליפסה 145">
            <a:extLst>
              <a:ext uri="{FF2B5EF4-FFF2-40B4-BE49-F238E27FC236}">
                <a16:creationId xmlns:a16="http://schemas.microsoft.com/office/drawing/2014/main" id="{0D9FBDAE-F7E3-414C-90A0-2CE60DB64A19}"/>
              </a:ext>
            </a:extLst>
          </p:cNvPr>
          <p:cNvSpPr/>
          <p:nvPr/>
        </p:nvSpPr>
        <p:spPr>
          <a:xfrm>
            <a:off x="9796596" y="4637330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אליפסה 146">
            <a:extLst>
              <a:ext uri="{FF2B5EF4-FFF2-40B4-BE49-F238E27FC236}">
                <a16:creationId xmlns:a16="http://schemas.microsoft.com/office/drawing/2014/main" id="{529838B5-2537-4E7F-8994-3DBFDA545F19}"/>
              </a:ext>
            </a:extLst>
          </p:cNvPr>
          <p:cNvSpPr/>
          <p:nvPr/>
        </p:nvSpPr>
        <p:spPr>
          <a:xfrm>
            <a:off x="9796596" y="526216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8" name="אליפסה 147">
            <a:extLst>
              <a:ext uri="{FF2B5EF4-FFF2-40B4-BE49-F238E27FC236}">
                <a16:creationId xmlns:a16="http://schemas.microsoft.com/office/drawing/2014/main" id="{468B1906-1618-410A-A0BF-2A3465F274B1}"/>
              </a:ext>
            </a:extLst>
          </p:cNvPr>
          <p:cNvSpPr/>
          <p:nvPr/>
        </p:nvSpPr>
        <p:spPr>
          <a:xfrm>
            <a:off x="10184129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אליפסה 148">
            <a:extLst>
              <a:ext uri="{FF2B5EF4-FFF2-40B4-BE49-F238E27FC236}">
                <a16:creationId xmlns:a16="http://schemas.microsoft.com/office/drawing/2014/main" id="{D2358C75-DFD1-4778-B2A8-E7C85BAB8C3D}"/>
              </a:ext>
            </a:extLst>
          </p:cNvPr>
          <p:cNvSpPr/>
          <p:nvPr/>
        </p:nvSpPr>
        <p:spPr>
          <a:xfrm>
            <a:off x="10184129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אליפסה 149">
            <a:extLst>
              <a:ext uri="{FF2B5EF4-FFF2-40B4-BE49-F238E27FC236}">
                <a16:creationId xmlns:a16="http://schemas.microsoft.com/office/drawing/2014/main" id="{D527911A-5DB1-4908-9EC1-811716AC5593}"/>
              </a:ext>
            </a:extLst>
          </p:cNvPr>
          <p:cNvSpPr/>
          <p:nvPr/>
        </p:nvSpPr>
        <p:spPr>
          <a:xfrm>
            <a:off x="10184129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אליפסה 150">
            <a:extLst>
              <a:ext uri="{FF2B5EF4-FFF2-40B4-BE49-F238E27FC236}">
                <a16:creationId xmlns:a16="http://schemas.microsoft.com/office/drawing/2014/main" id="{67B30B7B-B629-474D-9C7A-50F19618CA62}"/>
              </a:ext>
            </a:extLst>
          </p:cNvPr>
          <p:cNvSpPr/>
          <p:nvPr/>
        </p:nvSpPr>
        <p:spPr>
          <a:xfrm>
            <a:off x="10184129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אליפסה 151">
            <a:extLst>
              <a:ext uri="{FF2B5EF4-FFF2-40B4-BE49-F238E27FC236}">
                <a16:creationId xmlns:a16="http://schemas.microsoft.com/office/drawing/2014/main" id="{7FC22D5B-6D81-4FD9-A5CD-6FE10A16649B}"/>
              </a:ext>
            </a:extLst>
          </p:cNvPr>
          <p:cNvSpPr/>
          <p:nvPr/>
        </p:nvSpPr>
        <p:spPr>
          <a:xfrm>
            <a:off x="10184129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אליפסה 152">
            <a:extLst>
              <a:ext uri="{FF2B5EF4-FFF2-40B4-BE49-F238E27FC236}">
                <a16:creationId xmlns:a16="http://schemas.microsoft.com/office/drawing/2014/main" id="{9F2493D2-7D47-4284-970C-30D472D2F195}"/>
              </a:ext>
            </a:extLst>
          </p:cNvPr>
          <p:cNvSpPr/>
          <p:nvPr/>
        </p:nvSpPr>
        <p:spPr>
          <a:xfrm>
            <a:off x="10184129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4" name="אליפסה 153">
            <a:extLst>
              <a:ext uri="{FF2B5EF4-FFF2-40B4-BE49-F238E27FC236}">
                <a16:creationId xmlns:a16="http://schemas.microsoft.com/office/drawing/2014/main" id="{3E47B475-FD47-4514-AEBF-203AC66B8326}"/>
              </a:ext>
            </a:extLst>
          </p:cNvPr>
          <p:cNvSpPr/>
          <p:nvPr/>
        </p:nvSpPr>
        <p:spPr>
          <a:xfrm>
            <a:off x="10184129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אליפסה 154">
            <a:extLst>
              <a:ext uri="{FF2B5EF4-FFF2-40B4-BE49-F238E27FC236}">
                <a16:creationId xmlns:a16="http://schemas.microsoft.com/office/drawing/2014/main" id="{DB0CBA42-92A2-4185-A482-5C2ED4B85EDA}"/>
              </a:ext>
            </a:extLst>
          </p:cNvPr>
          <p:cNvSpPr/>
          <p:nvPr/>
        </p:nvSpPr>
        <p:spPr>
          <a:xfrm>
            <a:off x="10184129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6" name="אליפסה 155">
            <a:extLst>
              <a:ext uri="{FF2B5EF4-FFF2-40B4-BE49-F238E27FC236}">
                <a16:creationId xmlns:a16="http://schemas.microsoft.com/office/drawing/2014/main" id="{411FC743-0386-47EC-BAFA-42D51A0D8B30}"/>
              </a:ext>
            </a:extLst>
          </p:cNvPr>
          <p:cNvSpPr/>
          <p:nvPr/>
        </p:nvSpPr>
        <p:spPr>
          <a:xfrm>
            <a:off x="10184129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7" name="אליפסה 156">
            <a:extLst>
              <a:ext uri="{FF2B5EF4-FFF2-40B4-BE49-F238E27FC236}">
                <a16:creationId xmlns:a16="http://schemas.microsoft.com/office/drawing/2014/main" id="{8D1D5EE2-422E-4016-B4E9-37E4C08E883F}"/>
              </a:ext>
            </a:extLst>
          </p:cNvPr>
          <p:cNvSpPr/>
          <p:nvPr/>
        </p:nvSpPr>
        <p:spPr>
          <a:xfrm>
            <a:off x="10184129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אליפסה 157">
            <a:extLst>
              <a:ext uri="{FF2B5EF4-FFF2-40B4-BE49-F238E27FC236}">
                <a16:creationId xmlns:a16="http://schemas.microsoft.com/office/drawing/2014/main" id="{9E3354D2-5B1B-44A6-87CE-D1DCC11C5634}"/>
              </a:ext>
            </a:extLst>
          </p:cNvPr>
          <p:cNvSpPr/>
          <p:nvPr/>
        </p:nvSpPr>
        <p:spPr>
          <a:xfrm>
            <a:off x="10184129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אליפסה 158">
            <a:extLst>
              <a:ext uri="{FF2B5EF4-FFF2-40B4-BE49-F238E27FC236}">
                <a16:creationId xmlns:a16="http://schemas.microsoft.com/office/drawing/2014/main" id="{D264971A-116D-4676-A012-56F2651D9A2B}"/>
              </a:ext>
            </a:extLst>
          </p:cNvPr>
          <p:cNvSpPr/>
          <p:nvPr/>
        </p:nvSpPr>
        <p:spPr>
          <a:xfrm>
            <a:off x="10532472" y="2120544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0" name="אליפסה 159">
            <a:extLst>
              <a:ext uri="{FF2B5EF4-FFF2-40B4-BE49-F238E27FC236}">
                <a16:creationId xmlns:a16="http://schemas.microsoft.com/office/drawing/2014/main" id="{CB776CA8-4E37-4C80-A2F4-B5F47EC20277}"/>
              </a:ext>
            </a:extLst>
          </p:cNvPr>
          <p:cNvSpPr/>
          <p:nvPr/>
        </p:nvSpPr>
        <p:spPr>
          <a:xfrm>
            <a:off x="10532472" y="2447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1" name="אליפסה 160">
            <a:extLst>
              <a:ext uri="{FF2B5EF4-FFF2-40B4-BE49-F238E27FC236}">
                <a16:creationId xmlns:a16="http://schemas.microsoft.com/office/drawing/2014/main" id="{4C7655BE-BFC7-40AE-BB10-9351973FF541}"/>
              </a:ext>
            </a:extLst>
          </p:cNvPr>
          <p:cNvSpPr/>
          <p:nvPr/>
        </p:nvSpPr>
        <p:spPr>
          <a:xfrm>
            <a:off x="10532472" y="27519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2" name="אליפסה 161">
            <a:extLst>
              <a:ext uri="{FF2B5EF4-FFF2-40B4-BE49-F238E27FC236}">
                <a16:creationId xmlns:a16="http://schemas.microsoft.com/office/drawing/2014/main" id="{6D74FE7F-BCD1-4F57-9F71-94DE8F45F484}"/>
              </a:ext>
            </a:extLst>
          </p:cNvPr>
          <p:cNvSpPr/>
          <p:nvPr/>
        </p:nvSpPr>
        <p:spPr>
          <a:xfrm>
            <a:off x="10532472" y="30567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3" name="אליפסה 162">
            <a:extLst>
              <a:ext uri="{FF2B5EF4-FFF2-40B4-BE49-F238E27FC236}">
                <a16:creationId xmlns:a16="http://schemas.microsoft.com/office/drawing/2014/main" id="{DD3C03C1-6EA8-4EED-A021-097FAD9929F8}"/>
              </a:ext>
            </a:extLst>
          </p:cNvPr>
          <p:cNvSpPr/>
          <p:nvPr/>
        </p:nvSpPr>
        <p:spPr>
          <a:xfrm>
            <a:off x="10532472" y="3361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4" name="אליפסה 163">
            <a:extLst>
              <a:ext uri="{FF2B5EF4-FFF2-40B4-BE49-F238E27FC236}">
                <a16:creationId xmlns:a16="http://schemas.microsoft.com/office/drawing/2014/main" id="{910E002A-86CB-4D10-B59A-19129BA84A46}"/>
              </a:ext>
            </a:extLst>
          </p:cNvPr>
          <p:cNvSpPr/>
          <p:nvPr/>
        </p:nvSpPr>
        <p:spPr>
          <a:xfrm>
            <a:off x="10532472" y="36663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5" name="אליפסה 164">
            <a:extLst>
              <a:ext uri="{FF2B5EF4-FFF2-40B4-BE49-F238E27FC236}">
                <a16:creationId xmlns:a16="http://schemas.microsoft.com/office/drawing/2014/main" id="{A1A4C2AA-6286-40FB-BC6C-236A3DA3BDE6}"/>
              </a:ext>
            </a:extLst>
          </p:cNvPr>
          <p:cNvSpPr/>
          <p:nvPr/>
        </p:nvSpPr>
        <p:spPr>
          <a:xfrm>
            <a:off x="10532472" y="4288979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6" name="אליפסה 165">
            <a:extLst>
              <a:ext uri="{FF2B5EF4-FFF2-40B4-BE49-F238E27FC236}">
                <a16:creationId xmlns:a16="http://schemas.microsoft.com/office/drawing/2014/main" id="{DE4DC85C-3BF4-44BB-AE51-DF3419F52E26}"/>
              </a:ext>
            </a:extLst>
          </p:cNvPr>
          <p:cNvSpPr/>
          <p:nvPr/>
        </p:nvSpPr>
        <p:spPr>
          <a:xfrm>
            <a:off x="10532472" y="39711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7" name="אליפסה 166">
            <a:extLst>
              <a:ext uri="{FF2B5EF4-FFF2-40B4-BE49-F238E27FC236}">
                <a16:creationId xmlns:a16="http://schemas.microsoft.com/office/drawing/2014/main" id="{7443FA69-D7D7-4096-9091-956266AB0780}"/>
              </a:ext>
            </a:extLst>
          </p:cNvPr>
          <p:cNvSpPr/>
          <p:nvPr/>
        </p:nvSpPr>
        <p:spPr>
          <a:xfrm>
            <a:off x="10532472" y="4990021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8" name="אליפסה 167">
            <a:extLst>
              <a:ext uri="{FF2B5EF4-FFF2-40B4-BE49-F238E27FC236}">
                <a16:creationId xmlns:a16="http://schemas.microsoft.com/office/drawing/2014/main" id="{D2987D3C-AA8D-4FCC-AA27-0F31332E189A}"/>
              </a:ext>
            </a:extLst>
          </p:cNvPr>
          <p:cNvSpPr/>
          <p:nvPr/>
        </p:nvSpPr>
        <p:spPr>
          <a:xfrm>
            <a:off x="10532472" y="4641677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9" name="אליפסה 168">
            <a:extLst>
              <a:ext uri="{FF2B5EF4-FFF2-40B4-BE49-F238E27FC236}">
                <a16:creationId xmlns:a16="http://schemas.microsoft.com/office/drawing/2014/main" id="{515A4842-BDFD-408D-9DED-B3E593424589}"/>
              </a:ext>
            </a:extLst>
          </p:cNvPr>
          <p:cNvSpPr/>
          <p:nvPr/>
        </p:nvSpPr>
        <p:spPr>
          <a:xfrm>
            <a:off x="10532472" y="5266516"/>
            <a:ext cx="156754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1" name="מחבר ישר 170">
            <a:extLst>
              <a:ext uri="{FF2B5EF4-FFF2-40B4-BE49-F238E27FC236}">
                <a16:creationId xmlns:a16="http://schemas.microsoft.com/office/drawing/2014/main" id="{E37FD46E-FD82-4F8E-BC27-029D18D6C8DC}"/>
              </a:ext>
            </a:extLst>
          </p:cNvPr>
          <p:cNvCxnSpPr>
            <a:cxnSpLocks/>
          </p:cNvCxnSpPr>
          <p:nvPr/>
        </p:nvCxnSpPr>
        <p:spPr>
          <a:xfrm>
            <a:off x="5268685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מחבר ישר 171">
            <a:extLst>
              <a:ext uri="{FF2B5EF4-FFF2-40B4-BE49-F238E27FC236}">
                <a16:creationId xmlns:a16="http://schemas.microsoft.com/office/drawing/2014/main" id="{5CC642C0-5EC3-4DE1-B346-2D52BE22A3A6}"/>
              </a:ext>
            </a:extLst>
          </p:cNvPr>
          <p:cNvCxnSpPr>
            <a:cxnSpLocks/>
          </p:cNvCxnSpPr>
          <p:nvPr/>
        </p:nvCxnSpPr>
        <p:spPr>
          <a:xfrm>
            <a:off x="6736080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מחבר ישר 172">
            <a:extLst>
              <a:ext uri="{FF2B5EF4-FFF2-40B4-BE49-F238E27FC236}">
                <a16:creationId xmlns:a16="http://schemas.microsoft.com/office/drawing/2014/main" id="{C5EEDDE0-7E99-4289-A2FC-17D5DA62FCBF}"/>
              </a:ext>
            </a:extLst>
          </p:cNvPr>
          <p:cNvCxnSpPr>
            <a:cxnSpLocks/>
          </p:cNvCxnSpPr>
          <p:nvPr/>
        </p:nvCxnSpPr>
        <p:spPr>
          <a:xfrm>
            <a:off x="8146868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מחבר ישר 173">
            <a:extLst>
              <a:ext uri="{FF2B5EF4-FFF2-40B4-BE49-F238E27FC236}">
                <a16:creationId xmlns:a16="http://schemas.microsoft.com/office/drawing/2014/main" id="{F2345CD9-CBF0-4CF9-BB24-1AE04D70AA41}"/>
              </a:ext>
            </a:extLst>
          </p:cNvPr>
          <p:cNvCxnSpPr>
            <a:cxnSpLocks/>
          </p:cNvCxnSpPr>
          <p:nvPr/>
        </p:nvCxnSpPr>
        <p:spPr>
          <a:xfrm>
            <a:off x="9557656" y="1593668"/>
            <a:ext cx="0" cy="482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מלבן 174">
            <a:extLst>
              <a:ext uri="{FF2B5EF4-FFF2-40B4-BE49-F238E27FC236}">
                <a16:creationId xmlns:a16="http://schemas.microsoft.com/office/drawing/2014/main" id="{047E2C8A-B550-446E-A90F-B7A2BF56736B}"/>
              </a:ext>
            </a:extLst>
          </p:cNvPr>
          <p:cNvSpPr/>
          <p:nvPr/>
        </p:nvSpPr>
        <p:spPr>
          <a:xfrm>
            <a:off x="1010199" y="2242472"/>
            <a:ext cx="992777" cy="2730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6" name="חץ: שמאלה-ימינה 175">
            <a:extLst>
              <a:ext uri="{FF2B5EF4-FFF2-40B4-BE49-F238E27FC236}">
                <a16:creationId xmlns:a16="http://schemas.microsoft.com/office/drawing/2014/main" id="{F61E3DC0-3237-4C6A-AF50-4212C875637D}"/>
              </a:ext>
            </a:extLst>
          </p:cNvPr>
          <p:cNvSpPr/>
          <p:nvPr/>
        </p:nvSpPr>
        <p:spPr>
          <a:xfrm>
            <a:off x="2002976" y="3444255"/>
            <a:ext cx="1669858" cy="31784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7" name="תיבת טקסט 176">
            <a:extLst>
              <a:ext uri="{FF2B5EF4-FFF2-40B4-BE49-F238E27FC236}">
                <a16:creationId xmlns:a16="http://schemas.microsoft.com/office/drawing/2014/main" id="{85EFEF7B-737A-4919-9CD0-F1382434ED54}"/>
              </a:ext>
            </a:extLst>
          </p:cNvPr>
          <p:cNvSpPr txBox="1"/>
          <p:nvPr/>
        </p:nvSpPr>
        <p:spPr>
          <a:xfrm>
            <a:off x="1239511" y="3365863"/>
            <a:ext cx="5886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מבנה</a:t>
            </a:r>
          </a:p>
        </p:txBody>
      </p:sp>
      <p:sp>
        <p:nvSpPr>
          <p:cNvPr id="178" name="תיבת טקסט 177">
            <a:extLst>
              <a:ext uri="{FF2B5EF4-FFF2-40B4-BE49-F238E27FC236}">
                <a16:creationId xmlns:a16="http://schemas.microsoft.com/office/drawing/2014/main" id="{0DBB37B0-1FD2-4C31-A336-FBF4C58B70F4}"/>
              </a:ext>
            </a:extLst>
          </p:cNvPr>
          <p:cNvSpPr txBox="1"/>
          <p:nvPr/>
        </p:nvSpPr>
        <p:spPr>
          <a:xfrm>
            <a:off x="2634028" y="3211692"/>
            <a:ext cx="3337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4" name="תיבת טקסט 183">
            <a:extLst>
              <a:ext uri="{FF2B5EF4-FFF2-40B4-BE49-F238E27FC236}">
                <a16:creationId xmlns:a16="http://schemas.microsoft.com/office/drawing/2014/main" id="{B74751AF-DEF5-4A3F-8351-1148E7D0DC3F}"/>
              </a:ext>
            </a:extLst>
          </p:cNvPr>
          <p:cNvSpPr txBox="1"/>
          <p:nvPr/>
        </p:nvSpPr>
        <p:spPr>
          <a:xfrm>
            <a:off x="4420587" y="5987534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6" name="תיבת טקסט 185">
            <a:extLst>
              <a:ext uri="{FF2B5EF4-FFF2-40B4-BE49-F238E27FC236}">
                <a16:creationId xmlns:a16="http://schemas.microsoft.com/office/drawing/2014/main" id="{338897D9-9F06-4E4E-9A2A-2B217B5FB6BD}"/>
              </a:ext>
            </a:extLst>
          </p:cNvPr>
          <p:cNvSpPr txBox="1"/>
          <p:nvPr/>
        </p:nvSpPr>
        <p:spPr>
          <a:xfrm>
            <a:off x="5835510" y="6021977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7" name="תיבת טקסט 186">
            <a:extLst>
              <a:ext uri="{FF2B5EF4-FFF2-40B4-BE49-F238E27FC236}">
                <a16:creationId xmlns:a16="http://schemas.microsoft.com/office/drawing/2014/main" id="{663A94AB-8C58-4129-A41D-AA21C06DC363}"/>
              </a:ext>
            </a:extLst>
          </p:cNvPr>
          <p:cNvSpPr txBox="1"/>
          <p:nvPr/>
        </p:nvSpPr>
        <p:spPr>
          <a:xfrm>
            <a:off x="7240148" y="6009697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8" name="תיבת טקסט 187">
            <a:extLst>
              <a:ext uri="{FF2B5EF4-FFF2-40B4-BE49-F238E27FC236}">
                <a16:creationId xmlns:a16="http://schemas.microsoft.com/office/drawing/2014/main" id="{17038FEC-6451-4814-A447-5478E1EC796D}"/>
              </a:ext>
            </a:extLst>
          </p:cNvPr>
          <p:cNvSpPr txBox="1"/>
          <p:nvPr/>
        </p:nvSpPr>
        <p:spPr>
          <a:xfrm>
            <a:off x="8650935" y="5961800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89" name="תיבת טקסט 188">
            <a:extLst>
              <a:ext uri="{FF2B5EF4-FFF2-40B4-BE49-F238E27FC236}">
                <a16:creationId xmlns:a16="http://schemas.microsoft.com/office/drawing/2014/main" id="{5C5C6694-3501-414B-957C-84E2D0329CBB}"/>
              </a:ext>
            </a:extLst>
          </p:cNvPr>
          <p:cNvSpPr txBox="1"/>
          <p:nvPr/>
        </p:nvSpPr>
        <p:spPr>
          <a:xfrm>
            <a:off x="10061722" y="6000205"/>
            <a:ext cx="333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190" name="תיבת טקסט 189">
            <a:extLst>
              <a:ext uri="{FF2B5EF4-FFF2-40B4-BE49-F238E27FC236}">
                <a16:creationId xmlns:a16="http://schemas.microsoft.com/office/drawing/2014/main" id="{284A61D3-5A47-483A-9FEF-392DFC92AB88}"/>
              </a:ext>
            </a:extLst>
          </p:cNvPr>
          <p:cNvSpPr txBox="1"/>
          <p:nvPr/>
        </p:nvSpPr>
        <p:spPr>
          <a:xfrm>
            <a:off x="4618441" y="6071252"/>
            <a:ext cx="29046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1</a:t>
            </a:r>
            <a:endParaRPr lang="he-IL" sz="1400" dirty="0"/>
          </a:p>
        </p:txBody>
      </p:sp>
      <p:sp>
        <p:nvSpPr>
          <p:cNvPr id="192" name="מלבן 191">
            <a:extLst>
              <a:ext uri="{FF2B5EF4-FFF2-40B4-BE49-F238E27FC236}">
                <a16:creationId xmlns:a16="http://schemas.microsoft.com/office/drawing/2014/main" id="{AB740174-A540-4219-B92F-A6D57F4B61EA}"/>
              </a:ext>
            </a:extLst>
          </p:cNvPr>
          <p:cNvSpPr/>
          <p:nvPr/>
        </p:nvSpPr>
        <p:spPr>
          <a:xfrm>
            <a:off x="7385506" y="6126777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</a:t>
            </a:r>
            <a:endParaRPr lang="he-IL" sz="1400" dirty="0"/>
          </a:p>
        </p:txBody>
      </p:sp>
      <p:sp>
        <p:nvSpPr>
          <p:cNvPr id="193" name="מלבן 192">
            <a:extLst>
              <a:ext uri="{FF2B5EF4-FFF2-40B4-BE49-F238E27FC236}">
                <a16:creationId xmlns:a16="http://schemas.microsoft.com/office/drawing/2014/main" id="{951F5BA4-7F4D-4AC9-9885-25667677D560}"/>
              </a:ext>
            </a:extLst>
          </p:cNvPr>
          <p:cNvSpPr/>
          <p:nvPr/>
        </p:nvSpPr>
        <p:spPr>
          <a:xfrm>
            <a:off x="5991457" y="6176460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</a:t>
            </a:r>
            <a:endParaRPr lang="he-IL" sz="1400" dirty="0"/>
          </a:p>
        </p:txBody>
      </p:sp>
      <p:sp>
        <p:nvSpPr>
          <p:cNvPr id="194" name="מלבן 193">
            <a:extLst>
              <a:ext uri="{FF2B5EF4-FFF2-40B4-BE49-F238E27FC236}">
                <a16:creationId xmlns:a16="http://schemas.microsoft.com/office/drawing/2014/main" id="{21E0A2A4-DB48-4284-9A04-03F9ED0EB105}"/>
              </a:ext>
            </a:extLst>
          </p:cNvPr>
          <p:cNvSpPr/>
          <p:nvPr/>
        </p:nvSpPr>
        <p:spPr>
          <a:xfrm>
            <a:off x="8802431" y="6106383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4</a:t>
            </a:r>
            <a:endParaRPr lang="he-IL" sz="1400" dirty="0"/>
          </a:p>
        </p:txBody>
      </p:sp>
      <p:sp>
        <p:nvSpPr>
          <p:cNvPr id="195" name="מלבן 194">
            <a:extLst>
              <a:ext uri="{FF2B5EF4-FFF2-40B4-BE49-F238E27FC236}">
                <a16:creationId xmlns:a16="http://schemas.microsoft.com/office/drawing/2014/main" id="{E8A42EEF-4319-4597-B40F-0F73BE38F6B5}"/>
              </a:ext>
            </a:extLst>
          </p:cNvPr>
          <p:cNvSpPr/>
          <p:nvPr/>
        </p:nvSpPr>
        <p:spPr>
          <a:xfrm>
            <a:off x="10228595" y="6114011"/>
            <a:ext cx="290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5</a:t>
            </a:r>
            <a:endParaRPr lang="he-IL" sz="1400" dirty="0"/>
          </a:p>
        </p:txBody>
      </p:sp>
      <p:sp>
        <p:nvSpPr>
          <p:cNvPr id="197" name="תיבת טקסט 196">
            <a:extLst>
              <a:ext uri="{FF2B5EF4-FFF2-40B4-BE49-F238E27FC236}">
                <a16:creationId xmlns:a16="http://schemas.microsoft.com/office/drawing/2014/main" id="{D1722408-D154-4BA2-83CE-27DE38887167}"/>
              </a:ext>
            </a:extLst>
          </p:cNvPr>
          <p:cNvSpPr txBox="1"/>
          <p:nvPr/>
        </p:nvSpPr>
        <p:spPr>
          <a:xfrm>
            <a:off x="11280734" y="2616941"/>
            <a:ext cx="7104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פתיחה</a:t>
            </a:r>
          </a:p>
        </p:txBody>
      </p:sp>
      <p:sp>
        <p:nvSpPr>
          <p:cNvPr id="200" name="חץ: ימינה 199">
            <a:extLst>
              <a:ext uri="{FF2B5EF4-FFF2-40B4-BE49-F238E27FC236}">
                <a16:creationId xmlns:a16="http://schemas.microsoft.com/office/drawing/2014/main" id="{92C62F87-6DE4-461A-B3B4-223FB5F99228}"/>
              </a:ext>
            </a:extLst>
          </p:cNvPr>
          <p:cNvSpPr/>
          <p:nvPr/>
        </p:nvSpPr>
        <p:spPr>
          <a:xfrm>
            <a:off x="10796462" y="3171736"/>
            <a:ext cx="1062423" cy="1065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4" name="מחבר ישר 203">
            <a:extLst>
              <a:ext uri="{FF2B5EF4-FFF2-40B4-BE49-F238E27FC236}">
                <a16:creationId xmlns:a16="http://schemas.microsoft.com/office/drawing/2014/main" id="{EE8F1F4D-ECDC-4488-9D78-F9C26A95D2AA}"/>
              </a:ext>
            </a:extLst>
          </p:cNvPr>
          <p:cNvCxnSpPr>
            <a:cxnSpLocks/>
          </p:cNvCxnSpPr>
          <p:nvPr/>
        </p:nvCxnSpPr>
        <p:spPr>
          <a:xfrm>
            <a:off x="3857897" y="5512526"/>
            <a:ext cx="72019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תיבת טקסט 207">
            <a:extLst>
              <a:ext uri="{FF2B5EF4-FFF2-40B4-BE49-F238E27FC236}">
                <a16:creationId xmlns:a16="http://schemas.microsoft.com/office/drawing/2014/main" id="{75B20101-C85E-4B7B-AB6D-E7AB3526539B}"/>
              </a:ext>
            </a:extLst>
          </p:cNvPr>
          <p:cNvSpPr txBox="1"/>
          <p:nvPr/>
        </p:nvSpPr>
        <p:spPr>
          <a:xfrm>
            <a:off x="4471843" y="5479087"/>
            <a:ext cx="3305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Q</a:t>
            </a:r>
            <a:endParaRPr lang="he-IL" dirty="0"/>
          </a:p>
        </p:txBody>
      </p:sp>
      <p:sp>
        <p:nvSpPr>
          <p:cNvPr id="209" name="תיבת טקסט 208">
            <a:extLst>
              <a:ext uri="{FF2B5EF4-FFF2-40B4-BE49-F238E27FC236}">
                <a16:creationId xmlns:a16="http://schemas.microsoft.com/office/drawing/2014/main" id="{97577D21-B658-46E8-A3E3-EAD87A287197}"/>
              </a:ext>
            </a:extLst>
          </p:cNvPr>
          <p:cNvSpPr txBox="1"/>
          <p:nvPr/>
        </p:nvSpPr>
        <p:spPr>
          <a:xfrm>
            <a:off x="9966232" y="5495107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5Q</a:t>
            </a:r>
            <a:endParaRPr lang="he-IL" dirty="0"/>
          </a:p>
        </p:txBody>
      </p:sp>
      <p:sp>
        <p:nvSpPr>
          <p:cNvPr id="210" name="תיבת טקסט 209">
            <a:extLst>
              <a:ext uri="{FF2B5EF4-FFF2-40B4-BE49-F238E27FC236}">
                <a16:creationId xmlns:a16="http://schemas.microsoft.com/office/drawing/2014/main" id="{C521E081-66FB-497C-BDA8-906941D6CBEE}"/>
              </a:ext>
            </a:extLst>
          </p:cNvPr>
          <p:cNvSpPr txBox="1"/>
          <p:nvPr/>
        </p:nvSpPr>
        <p:spPr>
          <a:xfrm>
            <a:off x="8628368" y="5467346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4Q</a:t>
            </a:r>
            <a:endParaRPr lang="he-IL" dirty="0"/>
          </a:p>
        </p:txBody>
      </p:sp>
      <p:sp>
        <p:nvSpPr>
          <p:cNvPr id="211" name="תיבת טקסט 210">
            <a:extLst>
              <a:ext uri="{FF2B5EF4-FFF2-40B4-BE49-F238E27FC236}">
                <a16:creationId xmlns:a16="http://schemas.microsoft.com/office/drawing/2014/main" id="{CDF20847-C71E-4994-BCBC-04EA3DB97EB3}"/>
              </a:ext>
            </a:extLst>
          </p:cNvPr>
          <p:cNvSpPr txBox="1"/>
          <p:nvPr/>
        </p:nvSpPr>
        <p:spPr>
          <a:xfrm>
            <a:off x="7215403" y="5495107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3Q</a:t>
            </a:r>
            <a:endParaRPr lang="he-IL" dirty="0"/>
          </a:p>
        </p:txBody>
      </p:sp>
      <p:sp>
        <p:nvSpPr>
          <p:cNvPr id="212" name="תיבת טקסט 211">
            <a:extLst>
              <a:ext uri="{FF2B5EF4-FFF2-40B4-BE49-F238E27FC236}">
                <a16:creationId xmlns:a16="http://schemas.microsoft.com/office/drawing/2014/main" id="{EA6E8A6E-C5A5-44A9-9911-458511722908}"/>
              </a:ext>
            </a:extLst>
          </p:cNvPr>
          <p:cNvSpPr txBox="1"/>
          <p:nvPr/>
        </p:nvSpPr>
        <p:spPr>
          <a:xfrm>
            <a:off x="5782849" y="5475423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2Q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951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1CC3369-EAE5-49AA-B65F-015795F5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35" y="4383013"/>
            <a:ext cx="10177473" cy="16834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4800" dirty="0" err="1">
                <a:solidFill>
                  <a:srgbClr val="0070C0"/>
                </a:solidFill>
              </a:rPr>
              <a:t>איזור</a:t>
            </a:r>
            <a:r>
              <a:rPr lang="he-IL" sz="4800" dirty="0">
                <a:solidFill>
                  <a:srgbClr val="0070C0"/>
                </a:solidFill>
              </a:rPr>
              <a:t> מאוכלס </a:t>
            </a:r>
            <a:r>
              <a:rPr lang="he-IL" sz="4400" dirty="0"/>
              <a:t>-שטח שבו נמצאים מבנים או בניינים</a:t>
            </a:r>
            <a:br>
              <a:rPr lang="en-US" sz="4400" dirty="0"/>
            </a:br>
            <a:r>
              <a:rPr lang="he-IL" sz="4400" dirty="0"/>
              <a:t>  בתחום 300 מטר משטח הפיצוץ.</a:t>
            </a:r>
          </a:p>
        </p:txBody>
      </p:sp>
      <p:pic>
        <p:nvPicPr>
          <p:cNvPr id="1028" name="Picture 4" descr="Precision Drilling and Blasting - Dykon Blasting">
            <a:extLst>
              <a:ext uri="{FF2B5EF4-FFF2-40B4-BE49-F238E27FC236}">
                <a16:creationId xmlns:a16="http://schemas.microsoft.com/office/drawing/2014/main" id="{E6B6534F-FB4D-4866-9AA7-1208ED19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r="2" b="2"/>
          <a:stretch/>
        </p:blipFill>
        <p:spPr bwMode="auto">
          <a:xfrm>
            <a:off x="1" y="10"/>
            <a:ext cx="6050279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OM! How to use explosives to install a brewery septic tank ...">
            <a:extLst>
              <a:ext uri="{FF2B5EF4-FFF2-40B4-BE49-F238E27FC236}">
                <a16:creationId xmlns:a16="http://schemas.microsoft.com/office/drawing/2014/main" id="{FC577383-9EC0-4100-9E97-A721021C9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10686" b="-1"/>
          <a:stretch/>
        </p:blipFill>
        <p:spPr bwMode="auto">
          <a:xfrm>
            <a:off x="6138672" y="10"/>
            <a:ext cx="605028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250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0" y="142574"/>
            <a:ext cx="3239588" cy="615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מאפייני העבודה</a:t>
            </a:r>
          </a:p>
        </p:txBody>
      </p:sp>
      <p:pic>
        <p:nvPicPr>
          <p:cNvPr id="4098" name="Picture 2" descr="תמונה קשורה">
            <a:extLst>
              <a:ext uri="{FF2B5EF4-FFF2-40B4-BE49-F238E27FC236}">
                <a16:creationId xmlns:a16="http://schemas.microsoft.com/office/drawing/2014/main" id="{3CAB7877-4AD4-432E-B142-A75BF598B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r="20835" b="-1"/>
          <a:stretch/>
        </p:blipFill>
        <p:spPr bwMode="auto">
          <a:xfrm>
            <a:off x="1036320" y="613898"/>
            <a:ext cx="4472660" cy="563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67D40BC-5A69-47AC-B718-EB0B7F7983DD}"/>
              </a:ext>
            </a:extLst>
          </p:cNvPr>
          <p:cNvSpPr/>
          <p:nvPr/>
        </p:nvSpPr>
        <p:spPr>
          <a:xfrm>
            <a:off x="6096000" y="1349829"/>
            <a:ext cx="5851014" cy="1264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r">
              <a:buNone/>
            </a:pPr>
            <a:r>
              <a:rPr lang="he-IL" sz="2800" dirty="0" err="1"/>
              <a:t>איזורי</a:t>
            </a:r>
            <a:r>
              <a:rPr lang="he-IL" sz="2800" dirty="0"/>
              <a:t> עבודה </a:t>
            </a:r>
            <a:r>
              <a:rPr lang="he-IL" sz="1800" dirty="0"/>
              <a:t>- </a:t>
            </a:r>
            <a:r>
              <a:rPr lang="he-IL" sz="2400" dirty="0"/>
              <a:t>מקומות בהם ישנו תווך קשה (</a:t>
            </a:r>
            <a:r>
              <a:rPr lang="he-IL" sz="2400" dirty="0" err="1"/>
              <a:t>איזור</a:t>
            </a:r>
            <a:r>
              <a:rPr lang="he-IL" sz="2400" dirty="0"/>
              <a:t> </a:t>
            </a:r>
            <a:r>
              <a:rPr lang="he-IL" sz="2400" dirty="0" err="1"/>
              <a:t>סילעי</a:t>
            </a:r>
            <a:r>
              <a:rPr lang="he-IL" sz="2400" dirty="0"/>
              <a:t>) שם יש יתרון לחומרי הנפץ על פני כלים הנדסיים.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FA9B64DE-2552-47AE-82FD-82F2B05F27B9}"/>
              </a:ext>
            </a:extLst>
          </p:cNvPr>
          <p:cNvSpPr/>
          <p:nvPr/>
        </p:nvSpPr>
        <p:spPr>
          <a:xfrm>
            <a:off x="6096000" y="2979018"/>
            <a:ext cx="5851014" cy="1264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/>
              <a:t>שימושים עיקריים – </a:t>
            </a:r>
            <a:r>
              <a:rPr lang="he-IL" sz="2400" dirty="0"/>
              <a:t>חפירת בורות לבניית בניינים, פיתוח תשתיות ,סילוק סלעים וכד'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B846CADC-0AA2-49B9-B521-E5AE379582CF}"/>
              </a:ext>
            </a:extLst>
          </p:cNvPr>
          <p:cNvSpPr/>
          <p:nvPr/>
        </p:nvSpPr>
        <p:spPr>
          <a:xfrm>
            <a:off x="6096000" y="4698961"/>
            <a:ext cx="5851014" cy="1264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/>
              <a:t>אפקטים עיקריים– </a:t>
            </a:r>
            <a:r>
              <a:rPr lang="he-IL" sz="2400" dirty="0"/>
              <a:t>זעזועי קרקע, הדף אויר , זריקת </a:t>
            </a:r>
            <a:r>
              <a:rPr lang="he-IL" sz="2400" dirty="0" err="1"/>
              <a:t>רגמות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583" y="189411"/>
            <a:ext cx="6962504" cy="7424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dirty="0"/>
              <a:t>נתונים נדרשים טרם תחילת העבודה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3" y="1147240"/>
            <a:ext cx="5072437" cy="5245768"/>
          </a:xfrm>
        </p:spPr>
        <p:txBody>
          <a:bodyPr>
            <a:normAutofit fontScale="85000" lnSpcReduction="20000"/>
          </a:bodyPr>
          <a:lstStyle/>
          <a:p>
            <a:r>
              <a:rPr lang="he-IL" sz="2400" dirty="0"/>
              <a:t>סוג התווך ורמת הזעזועים המאפיינת אותו.</a:t>
            </a:r>
          </a:p>
          <a:p>
            <a:r>
              <a:rPr lang="he-IL" sz="2400" dirty="0"/>
              <a:t>סוג האובייקט שיש להגן עליו והמרחק בינו למקום הפיצוץ .</a:t>
            </a:r>
          </a:p>
          <a:p>
            <a:r>
              <a:rPr lang="he-IL" sz="2400" dirty="0"/>
              <a:t>תשתיות חיוניות </a:t>
            </a:r>
            <a:r>
              <a:rPr lang="he-IL" sz="2400" dirty="0" err="1"/>
              <a:t>באיזור</a:t>
            </a:r>
            <a:r>
              <a:rPr lang="he-IL" sz="2400" dirty="0"/>
              <a:t> העבודה .</a:t>
            </a:r>
          </a:p>
          <a:p>
            <a:r>
              <a:rPr lang="he-IL" sz="2400" dirty="0"/>
              <a:t>נתונים של </a:t>
            </a:r>
            <a:r>
              <a:rPr lang="he-IL" sz="2400" dirty="0" err="1"/>
              <a:t>איזור</a:t>
            </a:r>
            <a:r>
              <a:rPr lang="he-IL" sz="2400" dirty="0"/>
              <a:t> העבודה (אורך/רוחב/עומק)</a:t>
            </a:r>
          </a:p>
          <a:p>
            <a:r>
              <a:rPr lang="he-IL" sz="2400" dirty="0"/>
              <a:t>מכשיר הקידוח.</a:t>
            </a:r>
          </a:p>
          <a:p>
            <a:r>
              <a:rPr lang="he-IL" sz="2400" dirty="0"/>
              <a:t>סוג חומר הנפץ והאביזרים </a:t>
            </a:r>
            <a:r>
              <a:rPr lang="he-IL" sz="2400" dirty="0" err="1"/>
              <a:t>הנילווים</a:t>
            </a:r>
            <a:r>
              <a:rPr lang="he-IL" sz="2400" dirty="0"/>
              <a:t> לעבודה.</a:t>
            </a:r>
          </a:p>
          <a:p>
            <a:r>
              <a:rPr lang="he-IL" sz="2400" dirty="0"/>
              <a:t>כמות חומר נפץ מותרת להפעלה בבת אחת.</a:t>
            </a:r>
          </a:p>
          <a:p>
            <a:r>
              <a:rPr lang="he-IL" sz="2400" dirty="0"/>
              <a:t>מספר קדחים שיש לקדוח.</a:t>
            </a:r>
          </a:p>
          <a:p>
            <a:r>
              <a:rPr lang="he-IL" sz="2400" dirty="0"/>
              <a:t>מרווח בין קדחים /שורות.</a:t>
            </a:r>
          </a:p>
          <a:p>
            <a:r>
              <a:rPr lang="he-IL" sz="2400" dirty="0"/>
              <a:t>עומק הקדח לעבודה.</a:t>
            </a:r>
          </a:p>
          <a:p>
            <a:r>
              <a:rPr lang="he-IL" sz="2400" dirty="0"/>
              <a:t>כמות חומר נפץ לקדח.</a:t>
            </a:r>
          </a:p>
          <a:p>
            <a:r>
              <a:rPr lang="he-IL" sz="2400" dirty="0"/>
              <a:t>גובה הסתימה בקדח.</a:t>
            </a:r>
          </a:p>
          <a:p>
            <a:r>
              <a:rPr lang="he-IL" sz="2400" dirty="0"/>
              <a:t>סוג הכיסוי.</a:t>
            </a:r>
          </a:p>
          <a:p>
            <a:pPr marL="0" indent="0">
              <a:buNone/>
            </a:pPr>
            <a:endParaRPr lang="he-IL" sz="1100" dirty="0"/>
          </a:p>
          <a:p>
            <a:endParaRPr lang="he-IL" sz="1100" dirty="0"/>
          </a:p>
          <a:p>
            <a:pPr marL="0" indent="0">
              <a:buNone/>
            </a:pPr>
            <a:endParaRPr lang="he-IL" sz="1100" dirty="0"/>
          </a:p>
          <a:p>
            <a:endParaRPr lang="he-IL" sz="1100" dirty="0"/>
          </a:p>
        </p:txBody>
      </p:sp>
      <p:pic>
        <p:nvPicPr>
          <p:cNvPr id="1026" name="Picture 2" descr="תוצאת תמונה עבור ‪Uses with explosives‬‏">
            <a:extLst>
              <a:ext uri="{FF2B5EF4-FFF2-40B4-BE49-F238E27FC236}">
                <a16:creationId xmlns:a16="http://schemas.microsoft.com/office/drawing/2014/main" id="{A078F53B-276C-4982-89BD-09A520C4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217" y="2162992"/>
            <a:ext cx="5105445" cy="3407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98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1" y="151397"/>
            <a:ext cx="3349551" cy="6319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3400" dirty="0"/>
              <a:t>מבנה ומאפייני הקדח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263" y="467355"/>
            <a:ext cx="3656419" cy="3113774"/>
          </a:xfrm>
        </p:spPr>
        <p:txBody>
          <a:bodyPr>
            <a:normAutofit/>
          </a:bodyPr>
          <a:lstStyle/>
          <a:p>
            <a:r>
              <a:rPr lang="he-IL" dirty="0"/>
              <a:t>קדחים קצרים יחסית בעלי קוטר קטן עקב הגבלת השימוש בכמויות של חומר נפץ.(1.5-3 צול)</a:t>
            </a:r>
          </a:p>
          <a:p>
            <a:r>
              <a:rPr lang="he-IL" dirty="0"/>
              <a:t>שימוש בחומרי נפץ בעלי רגישות להפעלה על ידי נפץ/פתיל רועם (</a:t>
            </a:r>
            <a:r>
              <a:rPr lang="he-IL" dirty="0" err="1"/>
              <a:t>חנמקס</a:t>
            </a:r>
            <a:r>
              <a:rPr lang="he-IL" dirty="0"/>
              <a:t>, אצבעות </a:t>
            </a:r>
            <a:r>
              <a:rPr lang="he-IL" dirty="0" err="1"/>
              <a:t>אמולסייה</a:t>
            </a:r>
            <a:r>
              <a:rPr lang="he-IL" dirty="0"/>
              <a:t>)</a:t>
            </a:r>
          </a:p>
          <a:p>
            <a:r>
              <a:rPr lang="he-IL" dirty="0"/>
              <a:t>סתימה גדולה יחסית.</a:t>
            </a:r>
          </a:p>
          <a:p>
            <a:r>
              <a:rPr lang="he-IL" dirty="0"/>
              <a:t>קידוח מעל הדרוש.</a:t>
            </a:r>
            <a:endParaRPr lang="en-US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725240-886C-4DC5-9722-D939A99D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07" y="1132518"/>
            <a:ext cx="6868730" cy="4592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תמונה קשורה">
            <a:extLst>
              <a:ext uri="{FF2B5EF4-FFF2-40B4-BE49-F238E27FC236}">
                <a16:creationId xmlns:a16="http://schemas.microsoft.com/office/drawing/2014/main" id="{FCE5E57C-1247-49BA-AD69-CA3F537E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54" y="3993340"/>
            <a:ext cx="3002239" cy="26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307C824-E437-4BDE-A91A-BE48A7A6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78"/>
          <a:stretch/>
        </p:blipFill>
        <p:spPr>
          <a:xfrm>
            <a:off x="7406763" y="101630"/>
            <a:ext cx="4462659" cy="66357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D37162E-4A77-4507-8A9F-5D70F75E5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7" b="79029"/>
          <a:stretch/>
        </p:blipFill>
        <p:spPr>
          <a:xfrm>
            <a:off x="7406764" y="1390762"/>
            <a:ext cx="4462659" cy="511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2013567-8904-4C9D-9FA7-F6EFE86F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4" b="66404"/>
          <a:stretch/>
        </p:blipFill>
        <p:spPr>
          <a:xfrm>
            <a:off x="7406763" y="841363"/>
            <a:ext cx="4462659" cy="47324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3AEB74C-A444-4758-BB83-348A6DCF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87" b="39560"/>
          <a:stretch/>
        </p:blipFill>
        <p:spPr>
          <a:xfrm>
            <a:off x="7406762" y="3335202"/>
            <a:ext cx="4462659" cy="798918"/>
          </a:xfrm>
          <a:prstGeom prst="rect">
            <a:avLst/>
          </a:prstGeom>
        </p:spPr>
      </p:pic>
      <p:pic>
        <p:nvPicPr>
          <p:cNvPr id="12" name="תמונה 11" descr="תמונה שמכילה סכין, שולחן&#10;&#10;התיאור נוצר באופן אוטומטי">
            <a:extLst>
              <a:ext uri="{FF2B5EF4-FFF2-40B4-BE49-F238E27FC236}">
                <a16:creationId xmlns:a16="http://schemas.microsoft.com/office/drawing/2014/main" id="{016597D2-451B-41C5-9049-2F87F0CE9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764" y="1978663"/>
            <a:ext cx="4462659" cy="129246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3157BCE-D004-4C4A-82C1-1F476C101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75" b="28682"/>
          <a:stretch/>
        </p:blipFill>
        <p:spPr>
          <a:xfrm>
            <a:off x="7406761" y="4217385"/>
            <a:ext cx="4462659" cy="73152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FA6BAB8-5BED-4FC4-854E-702848F2E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45" b="17878"/>
          <a:stretch/>
        </p:blipFill>
        <p:spPr>
          <a:xfrm>
            <a:off x="7406761" y="5032170"/>
            <a:ext cx="4462659" cy="66664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8945742-7FD8-4AEF-B753-B630742B6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88" b="1409"/>
          <a:stretch/>
        </p:blipFill>
        <p:spPr>
          <a:xfrm>
            <a:off x="7515981" y="6336112"/>
            <a:ext cx="4353439" cy="473243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C38C3A85-A82B-42C2-A182-A9F69D298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" t="81888" r="-5464" b="8828"/>
          <a:stretch/>
        </p:blipFill>
        <p:spPr>
          <a:xfrm>
            <a:off x="7515981" y="5782077"/>
            <a:ext cx="4588933" cy="516764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A4BD98C-E963-46D5-ACC7-E63E0A7C7418}"/>
              </a:ext>
            </a:extLst>
          </p:cNvPr>
          <p:cNvSpPr txBox="1">
            <a:spLocks/>
          </p:cNvSpPr>
          <p:nvPr/>
        </p:nvSpPr>
        <p:spPr>
          <a:xfrm>
            <a:off x="2843379" y="118596"/>
            <a:ext cx="1468399" cy="6466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r" defTabSz="914400" rtl="1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n>
                  <a:solidFill>
                    <a:sysClr val="windowText" lastClr="000000"/>
                  </a:solidFill>
                </a:ln>
              </a:rPr>
              <a:t>מושגים </a:t>
            </a:r>
            <a:endParaRPr lang="he-IL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תמונה 18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F87ED4F8-483C-4C74-9910-E21844D8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1" y="1077984"/>
            <a:ext cx="624284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874016-4615-4D0E-8B5D-0A804410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530" y="685800"/>
            <a:ext cx="8299269" cy="69015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ערכו של המקדם </a:t>
            </a:r>
            <a:r>
              <a:rPr lang="en-US" dirty="0"/>
              <a:t>K</a:t>
            </a:r>
            <a:r>
              <a:rPr lang="he-IL" dirty="0"/>
              <a:t> בהתאם לסוג האבן לעבודה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DDC3B963-BA33-4773-9DF7-D3F0D8788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84019"/>
              </p:ext>
            </p:extLst>
          </p:nvPr>
        </p:nvGraphicFramePr>
        <p:xfrm>
          <a:off x="1833154" y="1989908"/>
          <a:ext cx="9601200" cy="342392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9266926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751380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סוג האבן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ערך המקדם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5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גיר רכה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3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חול בינונית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גיר בינונית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09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חול קשה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4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גיר קשה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3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גרנית רכה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</a:t>
                      </a:r>
                      <a:r>
                        <a:rPr lang="he-IL" dirty="0" err="1"/>
                        <a:t>דילומיט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2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אבן גרניט קשה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08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354" y="247650"/>
            <a:ext cx="6375551" cy="6319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3400" dirty="0"/>
              <a:t>כללים ועקרונות לעבודה </a:t>
            </a:r>
            <a:r>
              <a:rPr lang="he-IL" sz="3400" dirty="0" err="1"/>
              <a:t>באיזור</a:t>
            </a:r>
            <a:r>
              <a:rPr lang="he-IL" sz="3400" dirty="0"/>
              <a:t> מאוכלס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486" y="1304222"/>
            <a:ext cx="3656419" cy="5306128"/>
          </a:xfrm>
        </p:spPr>
        <p:txBody>
          <a:bodyPr>
            <a:normAutofit/>
          </a:bodyPr>
          <a:lstStyle/>
          <a:p>
            <a:r>
              <a:rPr lang="he-IL" dirty="0"/>
              <a:t>שימוש בקדחים בעלי קוטר קטן. </a:t>
            </a:r>
          </a:p>
          <a:p>
            <a:r>
              <a:rPr lang="he-IL" dirty="0"/>
              <a:t>שימוש בחומרי נפץ בעלי רגישות להפעלה על ידי נפץ/פתיל רועם. (</a:t>
            </a:r>
            <a:r>
              <a:rPr lang="he-IL" dirty="0" err="1"/>
              <a:t>חנמקס</a:t>
            </a:r>
            <a:r>
              <a:rPr lang="he-IL" dirty="0"/>
              <a:t>, אצבעות </a:t>
            </a:r>
            <a:r>
              <a:rPr lang="he-IL" dirty="0" err="1"/>
              <a:t>אמולסייה</a:t>
            </a:r>
            <a:r>
              <a:rPr lang="he-IL" dirty="0"/>
              <a:t>)</a:t>
            </a:r>
          </a:p>
          <a:p>
            <a:r>
              <a:rPr lang="he-IL" dirty="0"/>
              <a:t>שימוש בנפצי השהייה.</a:t>
            </a:r>
          </a:p>
          <a:p>
            <a:r>
              <a:rPr lang="he-IL" dirty="0"/>
              <a:t>מרחק בין קדחים ובין שורות שווה.</a:t>
            </a:r>
          </a:p>
          <a:p>
            <a:r>
              <a:rPr lang="he-IL" dirty="0"/>
              <a:t>סתימה בקדח גדולה יותר בין 10%-30% למרחק בין קדח לקדח.</a:t>
            </a:r>
          </a:p>
          <a:p>
            <a:r>
              <a:rPr lang="he-IL" dirty="0"/>
              <a:t>קידוח מעל הדרוש –שליש מהעומס </a:t>
            </a:r>
            <a:r>
              <a:rPr lang="en-US" dirty="0"/>
              <a:t>V</a:t>
            </a:r>
            <a:r>
              <a:rPr lang="he-IL" dirty="0"/>
              <a:t> .</a:t>
            </a:r>
          </a:p>
          <a:p>
            <a:r>
              <a:rPr lang="he-IL" dirty="0"/>
              <a:t>ביצוע כיסויים של </a:t>
            </a:r>
            <a:r>
              <a:rPr lang="he-IL" dirty="0" err="1"/>
              <a:t>איזור</a:t>
            </a:r>
            <a:r>
              <a:rPr lang="he-IL" dirty="0"/>
              <a:t> הפיצוץ למניעת זריקת אבנים.</a:t>
            </a:r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FC239C33-2AAB-49B3-BCC1-A8B731F3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4" y="1421577"/>
            <a:ext cx="7126842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251193"/>
            <a:ext cx="4906527" cy="6066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שיטות לחישוב </a:t>
            </a:r>
            <a:r>
              <a:rPr lang="he-IL" dirty="0" err="1"/>
              <a:t>באיזור</a:t>
            </a:r>
            <a:r>
              <a:rPr lang="he-IL" dirty="0"/>
              <a:t> בנוי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372" y="947377"/>
            <a:ext cx="8281799" cy="556982"/>
          </a:xfrm>
        </p:spPr>
        <p:txBody>
          <a:bodyPr>
            <a:noAutofit/>
          </a:bodyPr>
          <a:lstStyle/>
          <a:p>
            <a:r>
              <a:rPr lang="he-IL" sz="2400" dirty="0"/>
              <a:t>המפתח המרכזי בחישובים </a:t>
            </a:r>
            <a:r>
              <a:rPr lang="he-IL" sz="2400" dirty="0" err="1"/>
              <a:t>באיזור</a:t>
            </a:r>
            <a:r>
              <a:rPr lang="he-IL" sz="2400" dirty="0"/>
              <a:t> בנוי הוא מציאת המרחק בין הקדחים (</a:t>
            </a:r>
            <a:r>
              <a:rPr lang="en-US" sz="2400" dirty="0"/>
              <a:t>V</a:t>
            </a:r>
            <a:r>
              <a:rPr lang="he-IL" sz="2400" dirty="0"/>
              <a:t>)</a:t>
            </a:r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e-IL" sz="24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08CECA26-6EF5-4F81-85AD-C9AB4015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008" y="5085622"/>
            <a:ext cx="3846909" cy="1359526"/>
          </a:xfrm>
          <a:prstGeom prst="rect">
            <a:avLst/>
          </a:prstGeom>
        </p:spPr>
      </p:pic>
      <p:pic>
        <p:nvPicPr>
          <p:cNvPr id="11" name="תמונה 10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C98349EB-673F-4772-B10F-CE01480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62" y="1659793"/>
            <a:ext cx="1133954" cy="1396105"/>
          </a:xfrm>
          <a:prstGeom prst="rect">
            <a:avLst/>
          </a:prstGeom>
        </p:spPr>
      </p:pic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C13C9BD2-7717-4225-935B-3C02BD7664EB}"/>
              </a:ext>
            </a:extLst>
          </p:cNvPr>
          <p:cNvSpPr txBox="1">
            <a:spLocks/>
          </p:cNvSpPr>
          <p:nvPr/>
        </p:nvSpPr>
        <p:spPr>
          <a:xfrm>
            <a:off x="7623240" y="5266999"/>
            <a:ext cx="3504446" cy="556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9C6680B-ED15-41D5-B5F2-9D4D93B1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85" y="1659793"/>
            <a:ext cx="5175953" cy="296070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9814DCF-E8AD-4696-873E-70B9EB85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32" y="3532536"/>
            <a:ext cx="517595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403</Words>
  <Application>Microsoft Office PowerPoint</Application>
  <PresentationFormat>מסך רחב</PresentationFormat>
  <Paragraphs>107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חיתוך</vt:lpstr>
      <vt:lpstr>עבודות פיצוץ איזור מאוכלס  </vt:lpstr>
      <vt:lpstr>איזור מאוכלס -שטח שבו נמצאים מבנים או בניינים   בתחום 300 מטר משטח הפיצוץ.</vt:lpstr>
      <vt:lpstr>מאפייני העבודה</vt:lpstr>
      <vt:lpstr>נתונים נדרשים טרם תחילת העבודה </vt:lpstr>
      <vt:lpstr>מבנה ומאפייני הקדח</vt:lpstr>
      <vt:lpstr>מצגת של PowerPoint‏</vt:lpstr>
      <vt:lpstr>ערכו של המקדם K בהתאם לסוג האבן לעבודה</vt:lpstr>
      <vt:lpstr>כללים ועקרונות לעבודה באיזור מאוכלס</vt:lpstr>
      <vt:lpstr>שיטות לחישוב באיזור בנוי </vt:lpstr>
      <vt:lpstr>שלבי ביצוע החישובים   </vt:lpstr>
      <vt:lpstr>שלבי ביצוע החישובים-המשך   </vt:lpstr>
      <vt:lpstr>שלבי ביצוע החישובים -המשך </vt:lpstr>
      <vt:lpstr>שלבי ביצוע החישובים -המשך </vt:lpstr>
      <vt:lpstr>תרשים סדור השהיות וזריקת חומר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– איזור מאוכלס ,מחצבה ,תעלות  מרצה- ניסים מור</dc:title>
  <dc:creator>nissim mor</dc:creator>
  <cp:lastModifiedBy>ניסים מור</cp:lastModifiedBy>
  <cp:revision>74</cp:revision>
  <dcterms:created xsi:type="dcterms:W3CDTF">2020-08-22T07:57:28Z</dcterms:created>
  <dcterms:modified xsi:type="dcterms:W3CDTF">2021-12-19T06:31:51Z</dcterms:modified>
</cp:coreProperties>
</file>