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4" r:id="rId2"/>
    <p:sldId id="311" r:id="rId3"/>
    <p:sldId id="314" r:id="rId4"/>
    <p:sldId id="312" r:id="rId5"/>
    <p:sldId id="313" r:id="rId6"/>
    <p:sldId id="315" r:id="rId7"/>
    <p:sldId id="316" r:id="rId8"/>
    <p:sldId id="317" r:id="rId9"/>
    <p:sldId id="319" r:id="rId10"/>
    <p:sldId id="320" r:id="rId11"/>
    <p:sldId id="321" r:id="rId12"/>
    <p:sldId id="318" r:id="rId13"/>
    <p:sldId id="322" r:id="rId14"/>
    <p:sldId id="323" r:id="rId15"/>
    <p:sldId id="324" r:id="rId16"/>
    <p:sldId id="325" r:id="rId17"/>
    <p:sldId id="326" r:id="rId18"/>
    <p:sldId id="327" r:id="rId19"/>
    <p:sldId id="302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כותרת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5" name="כותרת משנה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1" name="מציין מיקום של תאריך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0DDE97-9B95-4F3C-A58F-3D95F6048CAE}" type="datetimeFigureOut">
              <a:rPr lang="he-IL"/>
              <a:pPr/>
              <a:t>י"ד/חשון/תשפ"ב</a:t>
            </a:fld>
            <a:endParaRPr lang="he-IL"/>
          </a:p>
        </p:txBody>
      </p:sp>
      <p:sp>
        <p:nvSpPr>
          <p:cNvPr id="18" name="מציין מיקום של כותרת תחתונה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4DCC9E-1456-441F-8042-D82F0808C304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432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5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4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1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1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4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2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3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DE97-9B95-4F3C-A58F-3D95F6048CAE}" type="datetimeFigureOut">
              <a:rPr lang="he-IL" smtClean="0">
                <a:solidFill>
                  <a:srgbClr val="F4E7ED"/>
                </a:solidFill>
              </a:rPr>
              <a:pPr/>
              <a:t>י"ד/חשון/תשפ"ב</a:t>
            </a:fld>
            <a:endParaRPr lang="he-IL">
              <a:solidFill>
                <a:srgbClr val="F4E7ED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F4E7ED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CC9E-1456-441F-8042-D82F0808C304}" type="slidenum">
              <a:rPr lang="he-IL" smtClean="0">
                <a:solidFill>
                  <a:srgbClr val="F4E7ED"/>
                </a:solidFill>
              </a:rPr>
              <a:pPr/>
              <a:t>‹#›</a:t>
            </a:fld>
            <a:endParaRPr lang="he-IL">
              <a:solidFill>
                <a:srgbClr val="F4E7ED"/>
              </a:solidFill>
            </a:endParaRPr>
          </a:p>
        </p:txBody>
      </p:sp>
      <p:sp>
        <p:nvSpPr>
          <p:cNvPr id="10" name="מציין מיקום של תמונה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56188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של כותרת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1" name="מציין מיקום טקסט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27" name="מציין מיקום של תאריך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5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502;&#1502;&#1493;&#1504;&#1492;%20&#1489;&#1496;&#1497;&#1495;&#1493;&#1514;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514;&#1511;&#1504;&#1493;&#1514;%20&#1492;&#1489;&#1496;&#1497;&#1495;&#1493;&#1514;%20&#1489;&#1506;&#1489;&#1493;&#1491;&#1492;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514;&#1511;&#1504;&#1493;&#1514;%20&#1492;&#1489;&#1496;&#1497;&#1495;&#1493;&#1514;%20&#1489;&#1506;&#1489;&#1493;&#1491;&#1492;%20&#1496;&#1512;&#1511;&#1496;&#1493;&#1512;&#1497;&#1501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971600" y="1844825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e-IL" sz="4800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he-IL" sz="4800" b="1" dirty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ממונה </a:t>
            </a:r>
            <a:r>
              <a:rPr lang="he-IL" sz="4800" b="1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בטיחות במגזר </a:t>
            </a:r>
            <a:r>
              <a:rPr lang="he-IL" sz="4800" b="1" dirty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החקלאי</a:t>
            </a:r>
          </a:p>
          <a:p>
            <a:pPr algn="ctr"/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-391122" y="3244334"/>
            <a:ext cx="877954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he-IL" b="1" dirty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</a:t>
            </a:r>
            <a:r>
              <a:rPr lang="he-IL" dirty="0"/>
              <a:t>	</a:t>
            </a:r>
          </a:p>
          <a:p>
            <a:endParaRPr lang="he-IL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he-IL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he-IL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he-IL" sz="2800" b="1" dirty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he-IL" sz="4400" b="1" dirty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אביב צאלון </a:t>
            </a:r>
            <a:r>
              <a:rPr lang="he-IL" sz="2400" b="1" dirty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050-6240767</a:t>
            </a:r>
            <a:endParaRPr lang="en-US" sz="2400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6541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קשיים </a:t>
            </a:r>
            <a:r>
              <a:rPr lang="he-IL" dirty="0" err="1"/>
              <a:t>אופיינים</a:t>
            </a:r>
            <a:r>
              <a:rPr lang="he-IL" dirty="0"/>
              <a:t> לממונה הבטיחות בחקלאות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עבודה במערכת רחבת היקף(ענפים רבים).</a:t>
            </a:r>
          </a:p>
          <a:p>
            <a:r>
              <a:rPr lang="he-IL" dirty="0"/>
              <a:t>עיסוק בהיבטים משפטיים.</a:t>
            </a:r>
          </a:p>
          <a:p>
            <a:r>
              <a:rPr lang="he-IL" dirty="0"/>
              <a:t>השגת שיתוף פעולה עם מנהל הארגון.</a:t>
            </a:r>
          </a:p>
          <a:p>
            <a:r>
              <a:rPr lang="he-IL" dirty="0"/>
              <a:t>הקמת ועדת בטיחות.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510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דרכים לחיזוק מעמדו של ממונה הבטיחות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הקמת ועדת בטיחות בארגון.</a:t>
            </a:r>
          </a:p>
          <a:p>
            <a:endParaRPr lang="he-IL" dirty="0"/>
          </a:p>
          <a:p>
            <a:r>
              <a:rPr lang="he-IL" dirty="0"/>
              <a:t>קשר הדוק עם גורמי חוץ.</a:t>
            </a:r>
          </a:p>
          <a:p>
            <a:endParaRPr lang="he-IL" dirty="0"/>
          </a:p>
          <a:p>
            <a:r>
              <a:rPr lang="he-IL" dirty="0"/>
              <a:t>בקיאות בתחום.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הכרת הארגון בחשיבות התפקיד.</a:t>
            </a:r>
          </a:p>
          <a:p>
            <a:pPr marL="0" indent="0">
              <a:buNone/>
            </a:pPr>
            <a:r>
              <a:rPr lang="he-IL" dirty="0"/>
              <a:t>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4330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20040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תאונות עבודה בחקלאות והגורמים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נפילה ממתקן הרמה ( קיבוץ ד....)</a:t>
            </a:r>
          </a:p>
          <a:p>
            <a:endParaRPr lang="he-I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4176464" cy="384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51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20040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תאונות עבודה </a:t>
            </a:r>
            <a:r>
              <a:rPr lang="he-IL"/>
              <a:t>בחקלאות והגורמים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התהפכות טרקטור (הירדן)</a:t>
            </a:r>
          </a:p>
          <a:p>
            <a:endParaRPr lang="he-I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73" y="2519363"/>
            <a:ext cx="5432267" cy="32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40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20040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תאונות עבודה </a:t>
            </a:r>
            <a:r>
              <a:rPr lang="he-IL"/>
              <a:t>בחקלאות והגורמים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מכסחת מטעים (קיבוץ תל)</a:t>
            </a:r>
          </a:p>
          <a:p>
            <a:endParaRPr lang="he-I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48" y="2486024"/>
            <a:ext cx="5498791" cy="35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02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20040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תאונות עבודה בחקלאות והגורמים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מרסקת גזם (קיבוץ אי..)</a:t>
            </a:r>
          </a:p>
          <a:p>
            <a:endParaRPr lang="he-I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" y="2204864"/>
            <a:ext cx="677903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81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20040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תאונות עבודה </a:t>
            </a:r>
            <a:r>
              <a:rPr lang="he-IL"/>
              <a:t>בחקלאות והגורמים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מעביר כוח במרסס (מושב א...)</a:t>
            </a:r>
          </a:p>
          <a:p>
            <a:endParaRPr lang="he-I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193922" cy="371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3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20040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תאונות עבודה </a:t>
            </a:r>
            <a:r>
              <a:rPr lang="he-IL"/>
              <a:t>בחקלאות והגורמים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נפילה ממתקן הרמה (קיבוץ ס....)</a:t>
            </a:r>
          </a:p>
          <a:p>
            <a:endParaRPr lang="he-I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455987" cy="4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2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אתגרי  בטיחות ובריאות בעבודה עם עובדים זרים, הדרכות ומאפיינים תרבותיים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857522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22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120680" cy="459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37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רקע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במגזר החקלאי מבחינים בקיבוצים ומושבים.</a:t>
            </a:r>
          </a:p>
          <a:p>
            <a:endParaRPr lang="he-IL" dirty="0"/>
          </a:p>
          <a:p>
            <a:r>
              <a:rPr lang="he-IL" b="1" dirty="0">
                <a:solidFill>
                  <a:srgbClr val="C00000"/>
                </a:solidFill>
              </a:rPr>
              <a:t>בקיבוצים</a:t>
            </a:r>
            <a:r>
              <a:rPr lang="he-IL" dirty="0"/>
              <a:t> שני בעלי תפקידים מרכזיים- מנהל עסקי, מנהל קהילה.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   </a:t>
            </a:r>
            <a:r>
              <a:rPr lang="he-IL" b="1" dirty="0">
                <a:solidFill>
                  <a:srgbClr val="C00000"/>
                </a:solidFill>
              </a:rPr>
              <a:t>במושבים</a:t>
            </a:r>
            <a:r>
              <a:rPr lang="he-IL" dirty="0"/>
              <a:t>- בעל תפקיד אחד, </a:t>
            </a:r>
            <a:r>
              <a:rPr lang="he-IL"/>
              <a:t>מזכיר המושב</a:t>
            </a:r>
            <a:r>
              <a:rPr lang="he-I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46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>
                <a:hlinkClick r:id="rId2" action="ppaction://hlinkfile"/>
              </a:rPr>
              <a:t>תקנות ארגון הפיקוח על העבודה(ממונים על הבטיחות) התשנ"ו-1996 סעיף 4(4)</a:t>
            </a:r>
            <a:endParaRPr lang="he-I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329335" cy="421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3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he-IL" dirty="0">
                <a:hlinkClick r:id="rId2" action="ppaction://hlinkfile"/>
              </a:rPr>
              <a:t>תקנות הבטיחות בעבודה </a:t>
            </a:r>
            <a:r>
              <a:rPr lang="he-IL" dirty="0"/>
              <a:t/>
            </a:r>
            <a:br>
              <a:rPr lang="he-IL" dirty="0"/>
            </a:br>
            <a:r>
              <a:rPr lang="he-IL" sz="2400" dirty="0"/>
              <a:t>(בטיחות במכונות חקלאיות} 1988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112568" cy="38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22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7283152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>
                <a:hlinkClick r:id="rId2" action="ppaction://hlinkfile"/>
              </a:rPr>
              <a:t>תקנות הבטיחות בעבודה(טרקטורים בחקלאות )1972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524574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3115047" cy="233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92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תפקידו המיוחד של ממונה בטיחות ודרכים לחיזוק מעמדו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974" y="1700808"/>
            <a:ext cx="584327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טקסט 3"/>
          <p:cNvSpPr>
            <a:spLocks noGrp="1"/>
          </p:cNvSpPr>
          <p:nvPr>
            <p:ph type="body" sz="half" idx="4294967295"/>
          </p:nvPr>
        </p:nvSpPr>
        <p:spPr>
          <a:xfrm>
            <a:off x="5715000" y="3282950"/>
            <a:ext cx="3429000" cy="1920875"/>
          </a:xfrm>
        </p:spPr>
        <p:txBody>
          <a:bodyPr>
            <a:normAutofit/>
          </a:bodyPr>
          <a:lstStyle/>
          <a:p>
            <a:r>
              <a:rPr lang="he-IL" sz="3600" dirty="0"/>
              <a:t>          מטע</a:t>
            </a:r>
          </a:p>
        </p:txBody>
      </p:sp>
    </p:spTree>
    <p:extLst>
      <p:ext uri="{BB962C8B-B14F-4D97-AF65-F5344CB8AC3E}">
        <p14:creationId xmlns:p14="http://schemas.microsoft.com/office/powerpoint/2010/main" val="68053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תפקידו המיוחד של ממונה בטיחות ודרכים לחיזוק מעמדו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4294967295"/>
          </p:nvPr>
        </p:nvSpPr>
        <p:spPr>
          <a:xfrm>
            <a:off x="5715000" y="3282950"/>
            <a:ext cx="3429000" cy="1920875"/>
          </a:xfrm>
        </p:spPr>
        <p:txBody>
          <a:bodyPr>
            <a:normAutofit/>
          </a:bodyPr>
          <a:lstStyle/>
          <a:p>
            <a:r>
              <a:rPr lang="he-IL" sz="3600" dirty="0"/>
              <a:t>           מדגה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4752528" cy="442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79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תפקידו המיוחד של ממונה בטיחות ודרכים לחיזוק מעמדו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4294967295"/>
          </p:nvPr>
        </p:nvSpPr>
        <p:spPr>
          <a:xfrm>
            <a:off x="5715000" y="3282950"/>
            <a:ext cx="3429000" cy="1920875"/>
          </a:xfrm>
        </p:spPr>
        <p:txBody>
          <a:bodyPr>
            <a:normAutofit/>
          </a:bodyPr>
          <a:lstStyle/>
          <a:p>
            <a:r>
              <a:rPr lang="he-IL" sz="3600" dirty="0"/>
              <a:t>           רפת</a:t>
            </a:r>
          </a:p>
        </p:txBody>
      </p:sp>
      <p:sp>
        <p:nvSpPr>
          <p:cNvPr id="3" name="AutoShape 2" descr="רפת – ויקיפדיה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4525"/>
            <a:ext cx="5256583" cy="393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65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תפקידו המיוחד של ממונה בטיחות ודרכים לחיזוק מעמדו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4294967295"/>
          </p:nvPr>
        </p:nvSpPr>
        <p:spPr>
          <a:xfrm>
            <a:off x="5715000" y="3282950"/>
            <a:ext cx="3429000" cy="1920875"/>
          </a:xfrm>
        </p:spPr>
        <p:txBody>
          <a:bodyPr>
            <a:normAutofit/>
          </a:bodyPr>
          <a:lstStyle/>
          <a:p>
            <a:r>
              <a:rPr lang="he-IL" sz="3600" dirty="0"/>
              <a:t>       כוורת</a:t>
            </a:r>
          </a:p>
        </p:txBody>
      </p:sp>
      <p:sp>
        <p:nvSpPr>
          <p:cNvPr id="3" name="AutoShape 2" descr="רפת – ויקיפדיה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988841"/>
            <a:ext cx="5968836" cy="399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869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שפע">
  <a:themeElements>
    <a:clrScheme name="שפע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שפע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שפע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</TotalTime>
  <Words>211</Words>
  <Application>Microsoft Office PowerPoint</Application>
  <PresentationFormat>‫הצגה על המסך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4" baseType="lpstr">
      <vt:lpstr>Gisha</vt:lpstr>
      <vt:lpstr>Trebuchet MS</vt:lpstr>
      <vt:lpstr>Wingdings</vt:lpstr>
      <vt:lpstr>Wingdings 2</vt:lpstr>
      <vt:lpstr>שפע</vt:lpstr>
      <vt:lpstr>מצגת של PowerPoint‏</vt:lpstr>
      <vt:lpstr>רקע</vt:lpstr>
      <vt:lpstr>תקנות ארגון הפיקוח על העבודה(ממונים על הבטיחות) התשנ"ו-1996 סעיף 4(4)</vt:lpstr>
      <vt:lpstr>תקנות הבטיחות בעבודה  (בטיחות במכונות חקלאיות} 1988</vt:lpstr>
      <vt:lpstr>    תקנות הבטיחות בעבודה(טרקטורים בחקלאות )1972 </vt:lpstr>
      <vt:lpstr>תפקידו המיוחד של ממונה בטיחות ודרכים לחיזוק מעמדו</vt:lpstr>
      <vt:lpstr>תפקידו המיוחד של ממונה בטיחות ודרכים לחיזוק מעמדו</vt:lpstr>
      <vt:lpstr>תפקידו המיוחד של ממונה בטיחות ודרכים לחיזוק מעמדו</vt:lpstr>
      <vt:lpstr>תפקידו המיוחד של ממונה בטיחות ודרכים לחיזוק מעמדו</vt:lpstr>
      <vt:lpstr>קשיים אופיינים לממונה הבטיחות בחקלאות</vt:lpstr>
      <vt:lpstr>דרכים לחיזוק מעמדו של ממונה הבטיחות</vt:lpstr>
      <vt:lpstr>תאונות עבודה בחקלאות והגורמים</vt:lpstr>
      <vt:lpstr>תאונות עבודה בחקלאות והגורמים</vt:lpstr>
      <vt:lpstr>תאונות עבודה בחקלאות והגורמים</vt:lpstr>
      <vt:lpstr>תאונות עבודה בחקלאות והגורמים</vt:lpstr>
      <vt:lpstr>תאונות עבודה בחקלאות והגורמים</vt:lpstr>
      <vt:lpstr>תאונות עבודה בחקלאות והגורמים</vt:lpstr>
      <vt:lpstr>אתגרי  בטיחות ובריאות בעבודה עם עובדים זרים, הדרכות ומאפיינים תרבותיים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שלומית</dc:creator>
  <cp:lastModifiedBy>שירה</cp:lastModifiedBy>
  <cp:revision>132</cp:revision>
  <dcterms:created xsi:type="dcterms:W3CDTF">2017-06-20T05:36:50Z</dcterms:created>
  <dcterms:modified xsi:type="dcterms:W3CDTF">2021-10-20T16:46:01Z</dcterms:modified>
</cp:coreProperties>
</file>