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trictFirstAndLastChars="0" saveSubsetFonts="1">
  <p:sldMasterIdLst>
    <p:sldMasterId id="2147483648" r:id="rId1"/>
  </p:sldMasterIdLst>
  <p:notesMasterIdLst>
    <p:notesMasterId r:id="rId22"/>
  </p:notesMasterIdLst>
  <p:handoutMasterIdLst>
    <p:handoutMasterId r:id="rId23"/>
  </p:handoutMasterIdLst>
  <p:sldIdLst>
    <p:sldId id="384" r:id="rId2"/>
    <p:sldId id="296" r:id="rId3"/>
    <p:sldId id="366" r:id="rId4"/>
    <p:sldId id="367" r:id="rId5"/>
    <p:sldId id="372" r:id="rId6"/>
    <p:sldId id="368" r:id="rId7"/>
    <p:sldId id="373" r:id="rId8"/>
    <p:sldId id="369" r:id="rId9"/>
    <p:sldId id="374" r:id="rId10"/>
    <p:sldId id="370" r:id="rId11"/>
    <p:sldId id="375" r:id="rId12"/>
    <p:sldId id="376" r:id="rId13"/>
    <p:sldId id="371" r:id="rId14"/>
    <p:sldId id="377" r:id="rId15"/>
    <p:sldId id="378" r:id="rId16"/>
    <p:sldId id="379" r:id="rId17"/>
    <p:sldId id="380" r:id="rId18"/>
    <p:sldId id="381" r:id="rId19"/>
    <p:sldId id="382" r:id="rId20"/>
    <p:sldId id="383" r:id="rId21"/>
  </p:sldIdLst>
  <p:sldSz cx="9144000" cy="6858000" type="overhead"/>
  <p:notesSz cx="6784975" cy="9856788"/>
  <p:defaultTextStyle>
    <a:defPPr>
      <a:defRPr lang="he-IL"/>
    </a:defPPr>
    <a:lvl1pPr algn="ctr" rtl="1" eaLnBrk="0" fontAlgn="base" hangingPunct="0">
      <a:spcBef>
        <a:spcPct val="0"/>
      </a:spcBef>
      <a:spcAft>
        <a:spcPct val="0"/>
      </a:spcAft>
      <a:defRPr sz="3600" kern="1200">
        <a:solidFill>
          <a:schemeClr val="tx1"/>
        </a:solidFill>
        <a:latin typeface="Book Antiqua" pitchFamily="18" charset="0"/>
        <a:ea typeface="+mn-ea"/>
        <a:cs typeface="David" pitchFamily="34" charset="-79"/>
      </a:defRPr>
    </a:lvl1pPr>
    <a:lvl2pPr marL="457200" algn="ctr" rtl="1" eaLnBrk="0" fontAlgn="base" hangingPunct="0">
      <a:spcBef>
        <a:spcPct val="0"/>
      </a:spcBef>
      <a:spcAft>
        <a:spcPct val="0"/>
      </a:spcAft>
      <a:defRPr sz="3600" kern="1200">
        <a:solidFill>
          <a:schemeClr val="tx1"/>
        </a:solidFill>
        <a:latin typeface="Book Antiqua" pitchFamily="18" charset="0"/>
        <a:ea typeface="+mn-ea"/>
        <a:cs typeface="David" pitchFamily="34" charset="-79"/>
      </a:defRPr>
    </a:lvl2pPr>
    <a:lvl3pPr marL="914400" algn="ctr" rtl="1" eaLnBrk="0" fontAlgn="base" hangingPunct="0">
      <a:spcBef>
        <a:spcPct val="0"/>
      </a:spcBef>
      <a:spcAft>
        <a:spcPct val="0"/>
      </a:spcAft>
      <a:defRPr sz="3600" kern="1200">
        <a:solidFill>
          <a:schemeClr val="tx1"/>
        </a:solidFill>
        <a:latin typeface="Book Antiqua" pitchFamily="18" charset="0"/>
        <a:ea typeface="+mn-ea"/>
        <a:cs typeface="David" pitchFamily="34" charset="-79"/>
      </a:defRPr>
    </a:lvl3pPr>
    <a:lvl4pPr marL="1371600" algn="ctr" rtl="1" eaLnBrk="0" fontAlgn="base" hangingPunct="0">
      <a:spcBef>
        <a:spcPct val="0"/>
      </a:spcBef>
      <a:spcAft>
        <a:spcPct val="0"/>
      </a:spcAft>
      <a:defRPr sz="3600" kern="1200">
        <a:solidFill>
          <a:schemeClr val="tx1"/>
        </a:solidFill>
        <a:latin typeface="Book Antiqua" pitchFamily="18" charset="0"/>
        <a:ea typeface="+mn-ea"/>
        <a:cs typeface="David" pitchFamily="34" charset="-79"/>
      </a:defRPr>
    </a:lvl4pPr>
    <a:lvl5pPr marL="1828800" algn="ctr" rtl="1" eaLnBrk="0" fontAlgn="base" hangingPunct="0">
      <a:spcBef>
        <a:spcPct val="0"/>
      </a:spcBef>
      <a:spcAft>
        <a:spcPct val="0"/>
      </a:spcAft>
      <a:defRPr sz="3600" kern="1200">
        <a:solidFill>
          <a:schemeClr val="tx1"/>
        </a:solidFill>
        <a:latin typeface="Book Antiqua" pitchFamily="18" charset="0"/>
        <a:ea typeface="+mn-ea"/>
        <a:cs typeface="David" pitchFamily="34" charset="-79"/>
      </a:defRPr>
    </a:lvl5pPr>
    <a:lvl6pPr marL="2286000" algn="r" defTabSz="914400" rtl="1" eaLnBrk="1" latinLnBrk="0" hangingPunct="1">
      <a:defRPr sz="3600" kern="1200">
        <a:solidFill>
          <a:schemeClr val="tx1"/>
        </a:solidFill>
        <a:latin typeface="Book Antiqua" pitchFamily="18" charset="0"/>
        <a:ea typeface="+mn-ea"/>
        <a:cs typeface="David" pitchFamily="34" charset="-79"/>
      </a:defRPr>
    </a:lvl6pPr>
    <a:lvl7pPr marL="2743200" algn="r" defTabSz="914400" rtl="1" eaLnBrk="1" latinLnBrk="0" hangingPunct="1">
      <a:defRPr sz="3600" kern="1200">
        <a:solidFill>
          <a:schemeClr val="tx1"/>
        </a:solidFill>
        <a:latin typeface="Book Antiqua" pitchFamily="18" charset="0"/>
        <a:ea typeface="+mn-ea"/>
        <a:cs typeface="David" pitchFamily="34" charset="-79"/>
      </a:defRPr>
    </a:lvl7pPr>
    <a:lvl8pPr marL="3200400" algn="r" defTabSz="914400" rtl="1" eaLnBrk="1" latinLnBrk="0" hangingPunct="1">
      <a:defRPr sz="3600" kern="1200">
        <a:solidFill>
          <a:schemeClr val="tx1"/>
        </a:solidFill>
        <a:latin typeface="Book Antiqua" pitchFamily="18" charset="0"/>
        <a:ea typeface="+mn-ea"/>
        <a:cs typeface="David" pitchFamily="34" charset="-79"/>
      </a:defRPr>
    </a:lvl8pPr>
    <a:lvl9pPr marL="3657600" algn="r" defTabSz="914400" rtl="1" eaLnBrk="1" latinLnBrk="0" hangingPunct="1">
      <a:defRPr sz="3600" kern="1200">
        <a:solidFill>
          <a:schemeClr val="tx1"/>
        </a:solidFill>
        <a:latin typeface="Book Antiqua" pitchFamily="18" charset="0"/>
        <a:ea typeface="+mn-ea"/>
        <a:cs typeface="David" pitchFamily="34" charset="-79"/>
      </a:defRPr>
    </a:lvl9pPr>
  </p:defaultTextStyle>
  <p:extLst>
    <p:ext uri="{EFAFB233-063F-42B5-8137-9DF3F51BA10A}">
      <p15:sldGuideLst xmlns:p15="http://schemas.microsoft.com/office/powerpoint/2012/main">
        <p15:guide id="1" orient="horz" pos="2160">
          <p15:clr>
            <a:srgbClr val="A4A3A4"/>
          </p15:clr>
        </p15:guide>
        <p15:guide id="2" pos="2832">
          <p15:clr>
            <a:srgbClr val="A4A3A4"/>
          </p15:clr>
        </p15:guide>
      </p15:sldGuideLst>
    </p:ext>
    <p:ext uri="{2D200454-40CA-4A62-9FC3-DE9A4176ACB9}">
      <p15:notesGuideLst xmlns:p15="http://schemas.microsoft.com/office/powerpoint/2012/main">
        <p15:guide id="1" orient="horz" pos="3105">
          <p15:clr>
            <a:srgbClr val="A4A3A4"/>
          </p15:clr>
        </p15:guide>
        <p15:guide id="2" pos="21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99"/>
    <a:srgbClr val="333300"/>
    <a:srgbClr val="FF6633"/>
    <a:srgbClr val="FF9933"/>
    <a:srgbClr val="FFFF99"/>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4380" autoAdjust="0"/>
    <p:restoredTop sz="94660" autoAdjust="0"/>
  </p:normalViewPr>
  <p:slideViewPr>
    <p:cSldViewPr>
      <p:cViewPr>
        <p:scale>
          <a:sx n="100" d="100"/>
          <a:sy n="100" d="100"/>
        </p:scale>
        <p:origin x="918" y="-360"/>
      </p:cViewPr>
      <p:guideLst>
        <p:guide orient="horz" pos="2160"/>
        <p:guide pos="2832"/>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Lst>
  </p:outlineViewPr>
  <p:notesTextViewPr>
    <p:cViewPr>
      <p:scale>
        <a:sx n="100" d="100"/>
        <a:sy n="100" d="100"/>
      </p:scale>
      <p:origin x="0" y="0"/>
    </p:cViewPr>
  </p:notesTextViewPr>
  <p:sorterViewPr>
    <p:cViewPr>
      <p:scale>
        <a:sx n="66" d="100"/>
        <a:sy n="66" d="100"/>
      </p:scale>
      <p:origin x="0" y="924"/>
    </p:cViewPr>
  </p:sorterViewPr>
  <p:notesViewPr>
    <p:cSldViewPr>
      <p:cViewPr varScale="1">
        <p:scale>
          <a:sx n="54" d="100"/>
          <a:sy n="54" d="100"/>
        </p:scale>
        <p:origin x="-1890" y="-78"/>
      </p:cViewPr>
      <p:guideLst>
        <p:guide orient="horz" pos="3105"/>
        <p:guide pos="21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13" Type="http://schemas.openxmlformats.org/officeDocument/2006/relationships/slide" Target="slides/slide13.xml"/><Relationship Id="rId18" Type="http://schemas.openxmlformats.org/officeDocument/2006/relationships/slide" Target="slides/slide18.xml"/><Relationship Id="rId3" Type="http://schemas.openxmlformats.org/officeDocument/2006/relationships/slide" Target="slides/slide3.xml"/><Relationship Id="rId7" Type="http://schemas.openxmlformats.org/officeDocument/2006/relationships/slide" Target="slides/slide7.xml"/><Relationship Id="rId12" Type="http://schemas.openxmlformats.org/officeDocument/2006/relationships/slide" Target="slides/slide12.xml"/><Relationship Id="rId17" Type="http://schemas.openxmlformats.org/officeDocument/2006/relationships/slide" Target="slides/slide17.xml"/><Relationship Id="rId2" Type="http://schemas.openxmlformats.org/officeDocument/2006/relationships/slide" Target="slides/slide2.xml"/><Relationship Id="rId16" Type="http://schemas.openxmlformats.org/officeDocument/2006/relationships/slide" Target="slides/slide16.xml"/><Relationship Id="rId20" Type="http://schemas.openxmlformats.org/officeDocument/2006/relationships/slide" Target="slides/slide20.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5" Type="http://schemas.openxmlformats.org/officeDocument/2006/relationships/slide" Target="slides/slide5.xml"/><Relationship Id="rId15" Type="http://schemas.openxmlformats.org/officeDocument/2006/relationships/slide" Target="slides/slide15.xml"/><Relationship Id="rId10" Type="http://schemas.openxmlformats.org/officeDocument/2006/relationships/slide" Target="slides/slide10.xml"/><Relationship Id="rId19" Type="http://schemas.openxmlformats.org/officeDocument/2006/relationships/slide" Target="slides/slide19.xml"/><Relationship Id="rId4" Type="http://schemas.openxmlformats.org/officeDocument/2006/relationships/slide" Target="slides/slide4.xml"/><Relationship Id="rId9" Type="http://schemas.openxmlformats.org/officeDocument/2006/relationships/slide" Target="slides/slide9.xml"/><Relationship Id="rId14" Type="http://schemas.openxmlformats.org/officeDocument/2006/relationships/slide" Target="slides/slide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727871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588" y="-1588"/>
            <a:ext cx="2943226" cy="492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218" tIns="0" rIns="19218" bIns="0" numCol="1" anchor="t" anchorCtr="0" compatLnSpc="1">
            <a:prstTxWarp prst="textNoShape">
              <a:avLst/>
            </a:prstTxWarp>
          </a:bodyPr>
          <a:lstStyle>
            <a:lvl1pPr algn="l" defTabSz="922338" rtl="0">
              <a:defRPr sz="1000" i="1"/>
            </a:lvl1pPr>
          </a:lstStyle>
          <a:p>
            <a:endParaRPr lang="en-US"/>
          </a:p>
        </p:txBody>
      </p:sp>
      <p:sp>
        <p:nvSpPr>
          <p:cNvPr id="2051" name="Rectangle 3"/>
          <p:cNvSpPr>
            <a:spLocks noGrp="1" noChangeArrowheads="1"/>
          </p:cNvSpPr>
          <p:nvPr>
            <p:ph type="dt" idx="1"/>
          </p:nvPr>
        </p:nvSpPr>
        <p:spPr bwMode="auto">
          <a:xfrm>
            <a:off x="3843338" y="-1588"/>
            <a:ext cx="2943225" cy="492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218" tIns="0" rIns="19218" bIns="0" numCol="1" anchor="t" anchorCtr="0" compatLnSpc="1">
            <a:prstTxWarp prst="textNoShape">
              <a:avLst/>
            </a:prstTxWarp>
          </a:bodyPr>
          <a:lstStyle>
            <a:lvl1pPr algn="r" defTabSz="922338" rtl="0">
              <a:defRPr sz="1000" i="1"/>
            </a:lvl1pPr>
          </a:lstStyle>
          <a:p>
            <a:endParaRPr lang="en-US"/>
          </a:p>
        </p:txBody>
      </p:sp>
      <p:sp>
        <p:nvSpPr>
          <p:cNvPr id="2052" name="Rectangle 4"/>
          <p:cNvSpPr>
            <a:spLocks noGrp="1" noRot="1" noChangeAspect="1" noChangeArrowheads="1" noTextEdit="1"/>
          </p:cNvSpPr>
          <p:nvPr>
            <p:ph type="sldImg" idx="2"/>
          </p:nvPr>
        </p:nvSpPr>
        <p:spPr bwMode="auto">
          <a:xfrm>
            <a:off x="944563" y="754063"/>
            <a:ext cx="4899025" cy="367347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4875" y="4681538"/>
            <a:ext cx="4975225" cy="443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85" tIns="46443" rIns="92885" bIns="4644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1588" y="9363075"/>
            <a:ext cx="2943226"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218" tIns="0" rIns="19218" bIns="0" numCol="1" anchor="b" anchorCtr="0" compatLnSpc="1">
            <a:prstTxWarp prst="textNoShape">
              <a:avLst/>
            </a:prstTxWarp>
          </a:bodyPr>
          <a:lstStyle>
            <a:lvl1pPr algn="l" defTabSz="922338" rtl="0">
              <a:defRPr sz="1000" i="1"/>
            </a:lvl1pPr>
          </a:lstStyle>
          <a:p>
            <a:endParaRPr lang="en-US"/>
          </a:p>
        </p:txBody>
      </p:sp>
      <p:sp>
        <p:nvSpPr>
          <p:cNvPr id="2055" name="Rectangle 7"/>
          <p:cNvSpPr>
            <a:spLocks noGrp="1" noChangeArrowheads="1"/>
          </p:cNvSpPr>
          <p:nvPr>
            <p:ph type="sldNum" sz="quarter" idx="5"/>
          </p:nvPr>
        </p:nvSpPr>
        <p:spPr bwMode="auto">
          <a:xfrm>
            <a:off x="3843338" y="9363075"/>
            <a:ext cx="2943225"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218" tIns="0" rIns="19218" bIns="0" numCol="1" anchor="b" anchorCtr="0" compatLnSpc="1">
            <a:prstTxWarp prst="textNoShape">
              <a:avLst/>
            </a:prstTxWarp>
          </a:bodyPr>
          <a:lstStyle>
            <a:lvl1pPr algn="r" defTabSz="922338" rtl="0">
              <a:defRPr sz="1000" i="1">
                <a:cs typeface="Arial" pitchFamily="34" charset="0"/>
              </a:defRPr>
            </a:lvl1pPr>
          </a:lstStyle>
          <a:p>
            <a:fld id="{1B9AF25A-4414-44D4-BA93-13B4782727A4}" type="slidenum">
              <a:rPr lang="he-IL"/>
              <a:pPr/>
              <a:t>‹#›</a:t>
            </a:fld>
            <a:endParaRPr lang="en-US">
              <a:cs typeface="David" pitchFamily="34" charset="-79"/>
            </a:endParaRPr>
          </a:p>
        </p:txBody>
      </p:sp>
    </p:spTree>
    <p:extLst>
      <p:ext uri="{BB962C8B-B14F-4D97-AF65-F5344CB8AC3E}">
        <p14:creationId xmlns:p14="http://schemas.microsoft.com/office/powerpoint/2010/main" val="39256487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3DCB33-8B15-4B9C-87DB-DB5EB9C7BB7D}" type="slidenum">
              <a:rPr lang="he-IL"/>
              <a:pPr/>
              <a:t>1</a:t>
            </a:fld>
            <a:endParaRPr lang="en-US"/>
          </a:p>
        </p:txBody>
      </p:sp>
      <p:sp>
        <p:nvSpPr>
          <p:cNvPr id="144386" name="Rectangle 2"/>
          <p:cNvSpPr>
            <a:spLocks noGrp="1" noRot="1" noChangeAspect="1" noChangeArrowheads="1" noTextEdit="1"/>
          </p:cNvSpPr>
          <p:nvPr>
            <p:ph type="sldImg"/>
          </p:nvPr>
        </p:nvSpPr>
        <p:spPr>
          <a:ln/>
        </p:spPr>
      </p:sp>
      <p:sp>
        <p:nvSpPr>
          <p:cNvPr id="1443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A506FF-35DA-4145-8BBA-C6814FFCB127}" type="slidenum">
              <a:rPr lang="he-IL"/>
              <a:pPr/>
              <a:t>10</a:t>
            </a:fld>
            <a:endParaRPr lang="en-US"/>
          </a:p>
        </p:txBody>
      </p:sp>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064E3E-DC41-4084-B761-0995BEAD2862}" type="slidenum">
              <a:rPr lang="he-IL"/>
              <a:pPr/>
              <a:t>11</a:t>
            </a:fld>
            <a:endParaRPr lang="en-US"/>
          </a:p>
        </p:txBody>
      </p:sp>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9F0110-B5B0-4B80-ABC4-D83993D3C77E}" type="slidenum">
              <a:rPr lang="he-IL"/>
              <a:pPr/>
              <a:t>12</a:t>
            </a:fld>
            <a:endParaRPr lang="en-US"/>
          </a:p>
        </p:txBody>
      </p:sp>
      <p:sp>
        <p:nvSpPr>
          <p:cNvPr id="155650" name="Rectangle 2"/>
          <p:cNvSpPr>
            <a:spLocks noGrp="1" noRot="1" noChangeAspect="1" noChangeArrowheads="1" noTextEdit="1"/>
          </p:cNvSpPr>
          <p:nvPr>
            <p:ph type="sldImg"/>
          </p:nvPr>
        </p:nvSpPr>
        <p:spPr>
          <a:ln/>
        </p:spPr>
      </p:sp>
      <p:sp>
        <p:nvSpPr>
          <p:cNvPr id="155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1D39A4-48DB-4FB7-89FE-DEF2D4A63A51}" type="slidenum">
              <a:rPr lang="he-IL"/>
              <a:pPr/>
              <a:t>13</a:t>
            </a:fld>
            <a:endParaRPr lang="en-US"/>
          </a:p>
        </p:txBody>
      </p:sp>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AA4ADE-69EF-42A1-9563-5E56F974B243}" type="slidenum">
              <a:rPr lang="he-IL"/>
              <a:pPr/>
              <a:t>14</a:t>
            </a:fld>
            <a:endParaRPr lang="en-US"/>
          </a:p>
        </p:txBody>
      </p:sp>
      <p:sp>
        <p:nvSpPr>
          <p:cNvPr id="157698" name="Rectangle 2"/>
          <p:cNvSpPr>
            <a:spLocks noGrp="1" noRot="1" noChangeAspect="1" noChangeArrowheads="1" noTextEdit="1"/>
          </p:cNvSpPr>
          <p:nvPr>
            <p:ph type="sldImg"/>
          </p:nvPr>
        </p:nvSpPr>
        <p:spPr>
          <a:ln/>
        </p:spPr>
      </p:sp>
      <p:sp>
        <p:nvSpPr>
          <p:cNvPr id="157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C37FF6-7144-484D-8740-B057394712C6}" type="slidenum">
              <a:rPr lang="he-IL"/>
              <a:pPr/>
              <a:t>15</a:t>
            </a:fld>
            <a:endParaRPr lang="en-US"/>
          </a:p>
        </p:txBody>
      </p:sp>
      <p:sp>
        <p:nvSpPr>
          <p:cNvPr id="158722" name="Rectangle 2"/>
          <p:cNvSpPr>
            <a:spLocks noGrp="1" noRot="1" noChangeAspect="1" noChangeArrowheads="1" noTextEdit="1"/>
          </p:cNvSpPr>
          <p:nvPr>
            <p:ph type="sldImg"/>
          </p:nvPr>
        </p:nvSpPr>
        <p:spPr>
          <a:ln/>
        </p:spPr>
      </p:sp>
      <p:sp>
        <p:nvSpPr>
          <p:cNvPr id="158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DE1049-7BC3-43D8-BC1F-AA6511CB7D08}" type="slidenum">
              <a:rPr lang="he-IL"/>
              <a:pPr/>
              <a:t>16</a:t>
            </a:fld>
            <a:endParaRPr lang="en-US"/>
          </a:p>
        </p:txBody>
      </p:sp>
      <p:sp>
        <p:nvSpPr>
          <p:cNvPr id="159746" name="Rectangle 2"/>
          <p:cNvSpPr>
            <a:spLocks noGrp="1" noRot="1" noChangeAspect="1" noChangeArrowheads="1" noTextEdit="1"/>
          </p:cNvSpPr>
          <p:nvPr>
            <p:ph type="sldImg"/>
          </p:nvPr>
        </p:nvSpPr>
        <p:spPr>
          <a:ln/>
        </p:spPr>
      </p:sp>
      <p:sp>
        <p:nvSpPr>
          <p:cNvPr id="159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F13153-E2EA-496F-BAE3-034F3133DE29}" type="slidenum">
              <a:rPr lang="he-IL"/>
              <a:pPr/>
              <a:t>17</a:t>
            </a:fld>
            <a:endParaRPr lang="en-US"/>
          </a:p>
        </p:txBody>
      </p:sp>
      <p:sp>
        <p:nvSpPr>
          <p:cNvPr id="160770" name="Rectangle 2"/>
          <p:cNvSpPr>
            <a:spLocks noGrp="1" noRot="1" noChangeAspect="1" noChangeArrowheads="1" noTextEdit="1"/>
          </p:cNvSpPr>
          <p:nvPr>
            <p:ph type="sldImg"/>
          </p:nvPr>
        </p:nvSpPr>
        <p:spPr>
          <a:ln/>
        </p:spPr>
      </p:sp>
      <p:sp>
        <p:nvSpPr>
          <p:cNvPr id="160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3C5ACD-6B94-47A9-A386-5F1E3CC57569}" type="slidenum">
              <a:rPr lang="he-IL"/>
              <a:pPr/>
              <a:t>18</a:t>
            </a:fld>
            <a:endParaRPr lang="en-US"/>
          </a:p>
        </p:txBody>
      </p:sp>
      <p:sp>
        <p:nvSpPr>
          <p:cNvPr id="161794" name="Rectangle 2"/>
          <p:cNvSpPr>
            <a:spLocks noGrp="1" noRot="1" noChangeAspect="1" noChangeArrowheads="1" noTextEdit="1"/>
          </p:cNvSpPr>
          <p:nvPr>
            <p:ph type="sldImg"/>
          </p:nvPr>
        </p:nvSpPr>
        <p:spPr>
          <a:ln/>
        </p:spPr>
      </p:sp>
      <p:sp>
        <p:nvSpPr>
          <p:cNvPr id="161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3C6DED-838C-40EA-BB38-073C64A41B59}" type="slidenum">
              <a:rPr lang="he-IL"/>
              <a:pPr/>
              <a:t>19</a:t>
            </a:fld>
            <a:endParaRPr lang="en-US"/>
          </a:p>
        </p:txBody>
      </p:sp>
      <p:sp>
        <p:nvSpPr>
          <p:cNvPr id="162818" name="Rectangle 2"/>
          <p:cNvSpPr>
            <a:spLocks noGrp="1" noRot="1" noChangeAspect="1" noChangeArrowheads="1" noTextEdit="1"/>
          </p:cNvSpPr>
          <p:nvPr>
            <p:ph type="sldImg"/>
          </p:nvPr>
        </p:nvSpPr>
        <p:spPr>
          <a:ln/>
        </p:spPr>
      </p:sp>
      <p:sp>
        <p:nvSpPr>
          <p:cNvPr id="162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7F8862-898D-4B2A-A011-1BB1082024DE}" type="slidenum">
              <a:rPr lang="he-IL"/>
              <a:pPr/>
              <a:t>2</a:t>
            </a:fld>
            <a:endParaRPr lang="en-US"/>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49AD45-39AE-46AA-ACAF-5EF8DC079374}" type="slidenum">
              <a:rPr lang="he-IL"/>
              <a:pPr/>
              <a:t>20</a:t>
            </a:fld>
            <a:endParaRPr lang="en-US"/>
          </a:p>
        </p:txBody>
      </p:sp>
      <p:sp>
        <p:nvSpPr>
          <p:cNvPr id="163842" name="Rectangle 2"/>
          <p:cNvSpPr>
            <a:spLocks noGrp="1" noRot="1" noChangeAspect="1" noChangeArrowheads="1" noTextEdit="1"/>
          </p:cNvSpPr>
          <p:nvPr>
            <p:ph type="sldImg"/>
          </p:nvPr>
        </p:nvSpPr>
        <p:spPr>
          <a:ln/>
        </p:spPr>
      </p:sp>
      <p:sp>
        <p:nvSpPr>
          <p:cNvPr id="163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95D2A0-D5B6-41EF-94E0-9F314D0F3225}" type="slidenum">
              <a:rPr lang="he-IL"/>
              <a:pPr/>
              <a:t>3</a:t>
            </a:fld>
            <a:endParaRPr lang="en-US"/>
          </a:p>
        </p:txBody>
      </p:sp>
      <p:sp>
        <p:nvSpPr>
          <p:cNvPr id="146434" name="Rectangle 2"/>
          <p:cNvSpPr>
            <a:spLocks noGrp="1" noRot="1" noChangeAspect="1" noChangeArrowheads="1" noTextEdit="1"/>
          </p:cNvSpPr>
          <p:nvPr>
            <p:ph type="sldImg"/>
          </p:nvPr>
        </p:nvSpPr>
        <p:spPr>
          <a:ln/>
        </p:spPr>
      </p:sp>
      <p:sp>
        <p:nvSpPr>
          <p:cNvPr id="146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61DDEE-2EEF-4DD6-8356-0D62B5A794DB}" type="slidenum">
              <a:rPr lang="he-IL"/>
              <a:pPr/>
              <a:t>4</a:t>
            </a:fld>
            <a:endParaRPr lang="en-US"/>
          </a:p>
        </p:txBody>
      </p:sp>
      <p:sp>
        <p:nvSpPr>
          <p:cNvPr id="147458" name="Rectangle 2"/>
          <p:cNvSpPr>
            <a:spLocks noGrp="1" noRot="1" noChangeAspect="1" noChangeArrowheads="1" noTextEdit="1"/>
          </p:cNvSpPr>
          <p:nvPr>
            <p:ph type="sldImg"/>
          </p:nvPr>
        </p:nvSpPr>
        <p:spPr>
          <a:ln/>
        </p:spPr>
      </p:sp>
      <p:sp>
        <p:nvSpPr>
          <p:cNvPr id="147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F75258-6947-44C6-AC6C-991FFE00F5E9}" type="slidenum">
              <a:rPr lang="he-IL"/>
              <a:pPr/>
              <a:t>5</a:t>
            </a:fld>
            <a:endParaRPr lang="en-US"/>
          </a:p>
        </p:txBody>
      </p:sp>
      <p:sp>
        <p:nvSpPr>
          <p:cNvPr id="148482" name="Rectangle 2"/>
          <p:cNvSpPr>
            <a:spLocks noGrp="1" noRot="1" noChangeAspect="1" noChangeArrowheads="1" noTextEdit="1"/>
          </p:cNvSpPr>
          <p:nvPr>
            <p:ph type="sldImg"/>
          </p:nvPr>
        </p:nvSpPr>
        <p:spPr>
          <a:ln/>
        </p:spPr>
      </p:sp>
      <p:sp>
        <p:nvSpPr>
          <p:cNvPr id="148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2BA732-7CB7-4C4E-889B-69FBC451D980}" type="slidenum">
              <a:rPr lang="he-IL"/>
              <a:pPr/>
              <a:t>6</a:t>
            </a:fld>
            <a:endParaRPr lang="en-US"/>
          </a:p>
        </p:txBody>
      </p:sp>
      <p:sp>
        <p:nvSpPr>
          <p:cNvPr id="149506" name="Rectangle 2"/>
          <p:cNvSpPr>
            <a:spLocks noGrp="1" noRot="1" noChangeAspect="1" noChangeArrowheads="1" noTextEdit="1"/>
          </p:cNvSpPr>
          <p:nvPr>
            <p:ph type="sldImg"/>
          </p:nvPr>
        </p:nvSpPr>
        <p:spPr>
          <a:ln/>
        </p:spPr>
      </p:sp>
      <p:sp>
        <p:nvSpPr>
          <p:cNvPr id="149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EBC729-A243-4022-824D-44C658D3B43D}" type="slidenum">
              <a:rPr lang="he-IL"/>
              <a:pPr/>
              <a:t>7</a:t>
            </a:fld>
            <a:endParaRPr lang="en-US"/>
          </a:p>
        </p:txBody>
      </p:sp>
      <p:sp>
        <p:nvSpPr>
          <p:cNvPr id="150530" name="Rectangle 2"/>
          <p:cNvSpPr>
            <a:spLocks noGrp="1" noRot="1" noChangeAspect="1" noChangeArrowheads="1" noTextEdit="1"/>
          </p:cNvSpPr>
          <p:nvPr>
            <p:ph type="sldImg"/>
          </p:nvPr>
        </p:nvSpPr>
        <p:spPr>
          <a:ln/>
        </p:spPr>
      </p:sp>
      <p:sp>
        <p:nvSpPr>
          <p:cNvPr id="150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7EA80D-6DE4-450D-B634-96AF697D01EC}" type="slidenum">
              <a:rPr lang="he-IL"/>
              <a:pPr/>
              <a:t>8</a:t>
            </a:fld>
            <a:endParaRPr lang="en-US"/>
          </a:p>
        </p:txBody>
      </p:sp>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A78A94-261E-4940-B820-99DAEF567E2B}" type="slidenum">
              <a:rPr lang="he-IL"/>
              <a:pPr/>
              <a:t>9</a:t>
            </a:fld>
            <a:endParaRPr lang="en-US"/>
          </a:p>
        </p:txBody>
      </p:sp>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grpSp>
        <p:nvGrpSpPr>
          <p:cNvPr id="3087" name="Group 15"/>
          <p:cNvGrpSpPr>
            <a:grpSpLocks/>
          </p:cNvGrpSpPr>
          <p:nvPr/>
        </p:nvGrpSpPr>
        <p:grpSpPr bwMode="auto">
          <a:xfrm>
            <a:off x="152400" y="2286000"/>
            <a:ext cx="1465263" cy="2182813"/>
            <a:chOff x="72" y="1920"/>
            <a:chExt cx="692" cy="1833"/>
          </a:xfrm>
        </p:grpSpPr>
        <p:grpSp>
          <p:nvGrpSpPr>
            <p:cNvPr id="3081" name="Group 9"/>
            <p:cNvGrpSpPr>
              <a:grpSpLocks/>
            </p:cNvGrpSpPr>
            <p:nvPr/>
          </p:nvGrpSpPr>
          <p:grpSpPr bwMode="auto">
            <a:xfrm>
              <a:off x="72" y="1920"/>
              <a:ext cx="685" cy="1833"/>
              <a:chOff x="72" y="1920"/>
              <a:chExt cx="685" cy="1833"/>
            </a:xfrm>
          </p:grpSpPr>
          <p:sp>
            <p:nvSpPr>
              <p:cNvPr id="3074" name="Freeform 2"/>
              <p:cNvSpPr>
                <a:spLocks/>
              </p:cNvSpPr>
              <p:nvPr/>
            </p:nvSpPr>
            <p:spPr bwMode="ltGray">
              <a:xfrm>
                <a:off x="136" y="2099"/>
                <a:ext cx="556" cy="1479"/>
              </a:xfrm>
              <a:custGeom>
                <a:avLst/>
                <a:gdLst>
                  <a:gd name="T0" fmla="*/ 277 w 556"/>
                  <a:gd name="T1" fmla="*/ 0 h 1479"/>
                  <a:gd name="T2" fmla="*/ 0 w 556"/>
                  <a:gd name="T3" fmla="*/ 739 h 1479"/>
                  <a:gd name="T4" fmla="*/ 277 w 556"/>
                  <a:gd name="T5" fmla="*/ 1478 h 1479"/>
                  <a:gd name="T6" fmla="*/ 555 w 556"/>
                  <a:gd name="T7" fmla="*/ 739 h 1479"/>
                  <a:gd name="T8" fmla="*/ 277 w 556"/>
                  <a:gd name="T9" fmla="*/ 0 h 1479"/>
                </a:gdLst>
                <a:ahLst/>
                <a:cxnLst>
                  <a:cxn ang="0">
                    <a:pos x="T0" y="T1"/>
                  </a:cxn>
                  <a:cxn ang="0">
                    <a:pos x="T2" y="T3"/>
                  </a:cxn>
                  <a:cxn ang="0">
                    <a:pos x="T4" y="T5"/>
                  </a:cxn>
                  <a:cxn ang="0">
                    <a:pos x="T6" y="T7"/>
                  </a:cxn>
                  <a:cxn ang="0">
                    <a:pos x="T8" y="T9"/>
                  </a:cxn>
                </a:cxnLst>
                <a:rect l="0" t="0" r="r" b="b"/>
                <a:pathLst>
                  <a:path w="556" h="1479">
                    <a:moveTo>
                      <a:pt x="277" y="0"/>
                    </a:moveTo>
                    <a:lnTo>
                      <a:pt x="0" y="739"/>
                    </a:lnTo>
                    <a:lnTo>
                      <a:pt x="277" y="1478"/>
                    </a:lnTo>
                    <a:lnTo>
                      <a:pt x="555" y="739"/>
                    </a:lnTo>
                    <a:lnTo>
                      <a:pt x="277" y="0"/>
                    </a:lnTo>
                  </a:path>
                </a:pathLst>
              </a:custGeom>
              <a:gradFill rotWithShape="0">
                <a:gsLst>
                  <a:gs pos="0">
                    <a:schemeClr val="bg2"/>
                  </a:gs>
                  <a:gs pos="100000">
                    <a:schemeClr val="bg1"/>
                  </a:gs>
                </a:gsLst>
                <a:path path="rect">
                  <a:fillToRect l="50000" t="50000" r="50000" b="50000"/>
                </a:path>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grpSp>
            <p:nvGrpSpPr>
              <p:cNvPr id="3077" name="Group 5"/>
              <p:cNvGrpSpPr>
                <a:grpSpLocks/>
              </p:cNvGrpSpPr>
              <p:nvPr/>
            </p:nvGrpSpPr>
            <p:grpSpPr bwMode="auto">
              <a:xfrm>
                <a:off x="72" y="1920"/>
                <a:ext cx="685" cy="917"/>
                <a:chOff x="72" y="1920"/>
                <a:chExt cx="685" cy="917"/>
              </a:xfrm>
            </p:grpSpPr>
            <p:sp>
              <p:nvSpPr>
                <p:cNvPr id="3075" name="Freeform 3"/>
                <p:cNvSpPr>
                  <a:spLocks/>
                </p:cNvSpPr>
                <p:nvPr/>
              </p:nvSpPr>
              <p:spPr bwMode="ltGray">
                <a:xfrm>
                  <a:off x="414" y="1920"/>
                  <a:ext cx="343" cy="917"/>
                </a:xfrm>
                <a:custGeom>
                  <a:avLst/>
                  <a:gdLst>
                    <a:gd name="T0" fmla="*/ 0 w 343"/>
                    <a:gd name="T1" fmla="*/ 181 h 917"/>
                    <a:gd name="T2" fmla="*/ 0 w 343"/>
                    <a:gd name="T3" fmla="*/ 0 h 917"/>
                    <a:gd name="T4" fmla="*/ 342 w 343"/>
                    <a:gd name="T5" fmla="*/ 916 h 917"/>
                    <a:gd name="T6" fmla="*/ 274 w 343"/>
                    <a:gd name="T7" fmla="*/ 916 h 917"/>
                    <a:gd name="T8" fmla="*/ 0 w 343"/>
                    <a:gd name="T9" fmla="*/ 181 h 917"/>
                  </a:gdLst>
                  <a:ahLst/>
                  <a:cxnLst>
                    <a:cxn ang="0">
                      <a:pos x="T0" y="T1"/>
                    </a:cxn>
                    <a:cxn ang="0">
                      <a:pos x="T2" y="T3"/>
                    </a:cxn>
                    <a:cxn ang="0">
                      <a:pos x="T4" y="T5"/>
                    </a:cxn>
                    <a:cxn ang="0">
                      <a:pos x="T6" y="T7"/>
                    </a:cxn>
                    <a:cxn ang="0">
                      <a:pos x="T8" y="T9"/>
                    </a:cxn>
                  </a:cxnLst>
                  <a:rect l="0" t="0" r="r" b="b"/>
                  <a:pathLst>
                    <a:path w="343" h="917">
                      <a:moveTo>
                        <a:pt x="0" y="181"/>
                      </a:moveTo>
                      <a:lnTo>
                        <a:pt x="0" y="0"/>
                      </a:lnTo>
                      <a:lnTo>
                        <a:pt x="342" y="916"/>
                      </a:lnTo>
                      <a:lnTo>
                        <a:pt x="274" y="916"/>
                      </a:lnTo>
                      <a:lnTo>
                        <a:pt x="0" y="181"/>
                      </a:lnTo>
                    </a:path>
                  </a:pathLst>
                </a:custGeom>
                <a:solidFill>
                  <a:schemeClr val="folHlink"/>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076" name="Freeform 4"/>
                <p:cNvSpPr>
                  <a:spLocks/>
                </p:cNvSpPr>
                <p:nvPr/>
              </p:nvSpPr>
              <p:spPr bwMode="ltGray">
                <a:xfrm>
                  <a:off x="72" y="1920"/>
                  <a:ext cx="343" cy="917"/>
                </a:xfrm>
                <a:custGeom>
                  <a:avLst/>
                  <a:gdLst>
                    <a:gd name="T0" fmla="*/ 342 w 343"/>
                    <a:gd name="T1" fmla="*/ 0 h 917"/>
                    <a:gd name="T2" fmla="*/ 342 w 343"/>
                    <a:gd name="T3" fmla="*/ 181 h 917"/>
                    <a:gd name="T4" fmla="*/ 67 w 343"/>
                    <a:gd name="T5" fmla="*/ 916 h 917"/>
                    <a:gd name="T6" fmla="*/ 0 w 343"/>
                    <a:gd name="T7" fmla="*/ 916 h 917"/>
                    <a:gd name="T8" fmla="*/ 342 w 343"/>
                    <a:gd name="T9" fmla="*/ 0 h 917"/>
                  </a:gdLst>
                  <a:ahLst/>
                  <a:cxnLst>
                    <a:cxn ang="0">
                      <a:pos x="T0" y="T1"/>
                    </a:cxn>
                    <a:cxn ang="0">
                      <a:pos x="T2" y="T3"/>
                    </a:cxn>
                    <a:cxn ang="0">
                      <a:pos x="T4" y="T5"/>
                    </a:cxn>
                    <a:cxn ang="0">
                      <a:pos x="T6" y="T7"/>
                    </a:cxn>
                    <a:cxn ang="0">
                      <a:pos x="T8" y="T9"/>
                    </a:cxn>
                  </a:cxnLst>
                  <a:rect l="0" t="0" r="r" b="b"/>
                  <a:pathLst>
                    <a:path w="343" h="917">
                      <a:moveTo>
                        <a:pt x="342" y="0"/>
                      </a:moveTo>
                      <a:lnTo>
                        <a:pt x="342" y="181"/>
                      </a:lnTo>
                      <a:lnTo>
                        <a:pt x="67" y="916"/>
                      </a:lnTo>
                      <a:lnTo>
                        <a:pt x="0" y="916"/>
                      </a:lnTo>
                      <a:lnTo>
                        <a:pt x="342" y="0"/>
                      </a:lnTo>
                    </a:path>
                  </a:pathLst>
                </a:custGeom>
                <a:solidFill>
                  <a:schemeClr val="folHlink"/>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grpSp>
          <p:grpSp>
            <p:nvGrpSpPr>
              <p:cNvPr id="3080" name="Group 8"/>
              <p:cNvGrpSpPr>
                <a:grpSpLocks/>
              </p:cNvGrpSpPr>
              <p:nvPr/>
            </p:nvGrpSpPr>
            <p:grpSpPr bwMode="auto">
              <a:xfrm>
                <a:off x="72" y="2836"/>
                <a:ext cx="685" cy="917"/>
                <a:chOff x="72" y="2836"/>
                <a:chExt cx="685" cy="917"/>
              </a:xfrm>
            </p:grpSpPr>
            <p:sp>
              <p:nvSpPr>
                <p:cNvPr id="3078" name="Freeform 6"/>
                <p:cNvSpPr>
                  <a:spLocks/>
                </p:cNvSpPr>
                <p:nvPr/>
              </p:nvSpPr>
              <p:spPr bwMode="ltGray">
                <a:xfrm>
                  <a:off x="414" y="2836"/>
                  <a:ext cx="343" cy="917"/>
                </a:xfrm>
                <a:custGeom>
                  <a:avLst/>
                  <a:gdLst>
                    <a:gd name="T0" fmla="*/ 274 w 343"/>
                    <a:gd name="T1" fmla="*/ 0 h 917"/>
                    <a:gd name="T2" fmla="*/ 342 w 343"/>
                    <a:gd name="T3" fmla="*/ 0 h 917"/>
                    <a:gd name="T4" fmla="*/ 0 w 343"/>
                    <a:gd name="T5" fmla="*/ 916 h 917"/>
                    <a:gd name="T6" fmla="*/ 0 w 343"/>
                    <a:gd name="T7" fmla="*/ 734 h 917"/>
                    <a:gd name="T8" fmla="*/ 274 w 343"/>
                    <a:gd name="T9" fmla="*/ 0 h 917"/>
                  </a:gdLst>
                  <a:ahLst/>
                  <a:cxnLst>
                    <a:cxn ang="0">
                      <a:pos x="T0" y="T1"/>
                    </a:cxn>
                    <a:cxn ang="0">
                      <a:pos x="T2" y="T3"/>
                    </a:cxn>
                    <a:cxn ang="0">
                      <a:pos x="T4" y="T5"/>
                    </a:cxn>
                    <a:cxn ang="0">
                      <a:pos x="T6" y="T7"/>
                    </a:cxn>
                    <a:cxn ang="0">
                      <a:pos x="T8" y="T9"/>
                    </a:cxn>
                  </a:cxnLst>
                  <a:rect l="0" t="0" r="r" b="b"/>
                  <a:pathLst>
                    <a:path w="343" h="917">
                      <a:moveTo>
                        <a:pt x="274" y="0"/>
                      </a:moveTo>
                      <a:lnTo>
                        <a:pt x="342" y="0"/>
                      </a:lnTo>
                      <a:lnTo>
                        <a:pt x="0" y="916"/>
                      </a:lnTo>
                      <a:lnTo>
                        <a:pt x="0" y="734"/>
                      </a:lnTo>
                      <a:lnTo>
                        <a:pt x="274"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079" name="Freeform 7"/>
                <p:cNvSpPr>
                  <a:spLocks/>
                </p:cNvSpPr>
                <p:nvPr/>
              </p:nvSpPr>
              <p:spPr bwMode="ltGray">
                <a:xfrm>
                  <a:off x="72" y="2836"/>
                  <a:ext cx="343" cy="917"/>
                </a:xfrm>
                <a:custGeom>
                  <a:avLst/>
                  <a:gdLst>
                    <a:gd name="T0" fmla="*/ 67 w 343"/>
                    <a:gd name="T1" fmla="*/ 0 h 917"/>
                    <a:gd name="T2" fmla="*/ 342 w 343"/>
                    <a:gd name="T3" fmla="*/ 734 h 917"/>
                    <a:gd name="T4" fmla="*/ 342 w 343"/>
                    <a:gd name="T5" fmla="*/ 916 h 917"/>
                    <a:gd name="T6" fmla="*/ 0 w 343"/>
                    <a:gd name="T7" fmla="*/ 0 h 917"/>
                    <a:gd name="T8" fmla="*/ 67 w 343"/>
                    <a:gd name="T9" fmla="*/ 0 h 917"/>
                  </a:gdLst>
                  <a:ahLst/>
                  <a:cxnLst>
                    <a:cxn ang="0">
                      <a:pos x="T0" y="T1"/>
                    </a:cxn>
                    <a:cxn ang="0">
                      <a:pos x="T2" y="T3"/>
                    </a:cxn>
                    <a:cxn ang="0">
                      <a:pos x="T4" y="T5"/>
                    </a:cxn>
                    <a:cxn ang="0">
                      <a:pos x="T6" y="T7"/>
                    </a:cxn>
                    <a:cxn ang="0">
                      <a:pos x="T8" y="T9"/>
                    </a:cxn>
                  </a:cxnLst>
                  <a:rect l="0" t="0" r="r" b="b"/>
                  <a:pathLst>
                    <a:path w="343" h="917">
                      <a:moveTo>
                        <a:pt x="67" y="0"/>
                      </a:moveTo>
                      <a:lnTo>
                        <a:pt x="342" y="734"/>
                      </a:lnTo>
                      <a:lnTo>
                        <a:pt x="342" y="916"/>
                      </a:lnTo>
                      <a:lnTo>
                        <a:pt x="0" y="0"/>
                      </a:lnTo>
                      <a:lnTo>
                        <a:pt x="67"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grpSp>
        </p:grpSp>
        <p:grpSp>
          <p:nvGrpSpPr>
            <p:cNvPr id="3086" name="Group 14"/>
            <p:cNvGrpSpPr>
              <a:grpSpLocks/>
            </p:cNvGrpSpPr>
            <p:nvPr/>
          </p:nvGrpSpPr>
          <p:grpSpPr bwMode="auto">
            <a:xfrm>
              <a:off x="370" y="2073"/>
              <a:ext cx="394" cy="640"/>
              <a:chOff x="370" y="2073"/>
              <a:chExt cx="394" cy="640"/>
            </a:xfrm>
          </p:grpSpPr>
          <p:sp>
            <p:nvSpPr>
              <p:cNvPr id="3082" name="Freeform 10"/>
              <p:cNvSpPr>
                <a:spLocks/>
              </p:cNvSpPr>
              <p:nvPr/>
            </p:nvSpPr>
            <p:spPr bwMode="gray">
              <a:xfrm>
                <a:off x="370" y="2073"/>
                <a:ext cx="394" cy="640"/>
              </a:xfrm>
              <a:custGeom>
                <a:avLst/>
                <a:gdLst>
                  <a:gd name="T0" fmla="*/ 168 w 394"/>
                  <a:gd name="T1" fmla="*/ 289 h 640"/>
                  <a:gd name="T2" fmla="*/ 99 w 394"/>
                  <a:gd name="T3" fmla="*/ 0 h 640"/>
                  <a:gd name="T4" fmla="*/ 197 w 394"/>
                  <a:gd name="T5" fmla="*/ 257 h 640"/>
                  <a:gd name="T6" fmla="*/ 294 w 394"/>
                  <a:gd name="T7" fmla="*/ 0 h 640"/>
                  <a:gd name="T8" fmla="*/ 224 w 394"/>
                  <a:gd name="T9" fmla="*/ 289 h 640"/>
                  <a:gd name="T10" fmla="*/ 393 w 394"/>
                  <a:gd name="T11" fmla="*/ 320 h 640"/>
                  <a:gd name="T12" fmla="*/ 223 w 394"/>
                  <a:gd name="T13" fmla="*/ 349 h 640"/>
                  <a:gd name="T14" fmla="*/ 294 w 394"/>
                  <a:gd name="T15" fmla="*/ 639 h 640"/>
                  <a:gd name="T16" fmla="*/ 197 w 394"/>
                  <a:gd name="T17" fmla="*/ 381 h 640"/>
                  <a:gd name="T18" fmla="*/ 99 w 394"/>
                  <a:gd name="T19" fmla="*/ 639 h 640"/>
                  <a:gd name="T20" fmla="*/ 168 w 394"/>
                  <a:gd name="T21" fmla="*/ 350 h 640"/>
                  <a:gd name="T22" fmla="*/ 0 w 394"/>
                  <a:gd name="T23" fmla="*/ 320 h 640"/>
                  <a:gd name="T24" fmla="*/ 168 w 394"/>
                  <a:gd name="T25" fmla="*/ 289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4" h="640">
                    <a:moveTo>
                      <a:pt x="168" y="289"/>
                    </a:moveTo>
                    <a:lnTo>
                      <a:pt x="99" y="0"/>
                    </a:lnTo>
                    <a:lnTo>
                      <a:pt x="197" y="257"/>
                    </a:lnTo>
                    <a:lnTo>
                      <a:pt x="294" y="0"/>
                    </a:lnTo>
                    <a:lnTo>
                      <a:pt x="224" y="289"/>
                    </a:lnTo>
                    <a:lnTo>
                      <a:pt x="393" y="320"/>
                    </a:lnTo>
                    <a:lnTo>
                      <a:pt x="223" y="349"/>
                    </a:lnTo>
                    <a:lnTo>
                      <a:pt x="294" y="639"/>
                    </a:lnTo>
                    <a:lnTo>
                      <a:pt x="197" y="381"/>
                    </a:lnTo>
                    <a:lnTo>
                      <a:pt x="99" y="639"/>
                    </a:lnTo>
                    <a:lnTo>
                      <a:pt x="168" y="350"/>
                    </a:lnTo>
                    <a:lnTo>
                      <a:pt x="0" y="320"/>
                    </a:lnTo>
                    <a:lnTo>
                      <a:pt x="168" y="289"/>
                    </a:lnTo>
                  </a:path>
                </a:pathLst>
              </a:custGeom>
              <a:gradFill rotWithShape="0">
                <a:gsLst>
                  <a:gs pos="0">
                    <a:srgbClr val="FFFFFF"/>
                  </a:gs>
                  <a:gs pos="100000">
                    <a:schemeClr val="accent1"/>
                  </a:gs>
                </a:gsLst>
                <a:path path="rect">
                  <a:fillToRect l="50000" t="50000" r="50000" b="50000"/>
                </a:path>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083" name="Freeform 11"/>
              <p:cNvSpPr>
                <a:spLocks/>
              </p:cNvSpPr>
              <p:nvPr/>
            </p:nvSpPr>
            <p:spPr bwMode="gray">
              <a:xfrm>
                <a:off x="424" y="2160"/>
                <a:ext cx="286" cy="466"/>
              </a:xfrm>
              <a:custGeom>
                <a:avLst/>
                <a:gdLst>
                  <a:gd name="T0" fmla="*/ 114 w 286"/>
                  <a:gd name="T1" fmla="*/ 203 h 466"/>
                  <a:gd name="T2" fmla="*/ 71 w 286"/>
                  <a:gd name="T3" fmla="*/ 0 h 466"/>
                  <a:gd name="T4" fmla="*/ 142 w 286"/>
                  <a:gd name="T5" fmla="*/ 170 h 466"/>
                  <a:gd name="T6" fmla="*/ 212 w 286"/>
                  <a:gd name="T7" fmla="*/ 0 h 466"/>
                  <a:gd name="T8" fmla="*/ 169 w 286"/>
                  <a:gd name="T9" fmla="*/ 203 h 466"/>
                  <a:gd name="T10" fmla="*/ 285 w 286"/>
                  <a:gd name="T11" fmla="*/ 233 h 466"/>
                  <a:gd name="T12" fmla="*/ 169 w 286"/>
                  <a:gd name="T13" fmla="*/ 261 h 466"/>
                  <a:gd name="T14" fmla="*/ 212 w 286"/>
                  <a:gd name="T15" fmla="*/ 465 h 466"/>
                  <a:gd name="T16" fmla="*/ 142 w 286"/>
                  <a:gd name="T17" fmla="*/ 294 h 466"/>
                  <a:gd name="T18" fmla="*/ 71 w 286"/>
                  <a:gd name="T19" fmla="*/ 465 h 466"/>
                  <a:gd name="T20" fmla="*/ 113 w 286"/>
                  <a:gd name="T21" fmla="*/ 263 h 466"/>
                  <a:gd name="T22" fmla="*/ 0 w 286"/>
                  <a:gd name="T23" fmla="*/ 233 h 466"/>
                  <a:gd name="T24" fmla="*/ 114 w 286"/>
                  <a:gd name="T25" fmla="*/ 203 h 4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6" h="466">
                    <a:moveTo>
                      <a:pt x="114" y="203"/>
                    </a:moveTo>
                    <a:lnTo>
                      <a:pt x="71" y="0"/>
                    </a:lnTo>
                    <a:lnTo>
                      <a:pt x="142" y="170"/>
                    </a:lnTo>
                    <a:lnTo>
                      <a:pt x="212" y="0"/>
                    </a:lnTo>
                    <a:lnTo>
                      <a:pt x="169" y="203"/>
                    </a:lnTo>
                    <a:lnTo>
                      <a:pt x="285" y="233"/>
                    </a:lnTo>
                    <a:lnTo>
                      <a:pt x="169" y="261"/>
                    </a:lnTo>
                    <a:lnTo>
                      <a:pt x="212" y="465"/>
                    </a:lnTo>
                    <a:lnTo>
                      <a:pt x="142" y="294"/>
                    </a:lnTo>
                    <a:lnTo>
                      <a:pt x="71" y="465"/>
                    </a:lnTo>
                    <a:lnTo>
                      <a:pt x="113" y="263"/>
                    </a:lnTo>
                    <a:lnTo>
                      <a:pt x="0" y="233"/>
                    </a:lnTo>
                    <a:lnTo>
                      <a:pt x="114" y="203"/>
                    </a:lnTo>
                  </a:path>
                </a:pathLst>
              </a:custGeom>
              <a:gradFill rotWithShape="0">
                <a:gsLst>
                  <a:gs pos="0">
                    <a:srgbClr val="FFFFFF"/>
                  </a:gs>
                  <a:gs pos="100000">
                    <a:schemeClr val="folHlink"/>
                  </a:gs>
                </a:gsLst>
                <a:path path="rect">
                  <a:fillToRect l="50000" t="50000" r="50000" b="50000"/>
                </a:path>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084" name="Freeform 12"/>
              <p:cNvSpPr>
                <a:spLocks/>
              </p:cNvSpPr>
              <p:nvPr/>
            </p:nvSpPr>
            <p:spPr bwMode="gray">
              <a:xfrm>
                <a:off x="466" y="2172"/>
                <a:ext cx="202" cy="442"/>
              </a:xfrm>
              <a:custGeom>
                <a:avLst/>
                <a:gdLst>
                  <a:gd name="T0" fmla="*/ 0 w 202"/>
                  <a:gd name="T1" fmla="*/ 111 h 442"/>
                  <a:gd name="T2" fmla="*/ 91 w 202"/>
                  <a:gd name="T3" fmla="*/ 190 h 442"/>
                  <a:gd name="T4" fmla="*/ 100 w 202"/>
                  <a:gd name="T5" fmla="*/ 0 h 442"/>
                  <a:gd name="T6" fmla="*/ 109 w 202"/>
                  <a:gd name="T7" fmla="*/ 190 h 442"/>
                  <a:gd name="T8" fmla="*/ 200 w 202"/>
                  <a:gd name="T9" fmla="*/ 109 h 442"/>
                  <a:gd name="T10" fmla="*/ 118 w 202"/>
                  <a:gd name="T11" fmla="*/ 221 h 442"/>
                  <a:gd name="T12" fmla="*/ 201 w 202"/>
                  <a:gd name="T13" fmla="*/ 331 h 442"/>
                  <a:gd name="T14" fmla="*/ 109 w 202"/>
                  <a:gd name="T15" fmla="*/ 251 h 442"/>
                  <a:gd name="T16" fmla="*/ 100 w 202"/>
                  <a:gd name="T17" fmla="*/ 441 h 442"/>
                  <a:gd name="T18" fmla="*/ 91 w 202"/>
                  <a:gd name="T19" fmla="*/ 251 h 442"/>
                  <a:gd name="T20" fmla="*/ 0 w 202"/>
                  <a:gd name="T21" fmla="*/ 331 h 442"/>
                  <a:gd name="T22" fmla="*/ 82 w 202"/>
                  <a:gd name="T23" fmla="*/ 221 h 442"/>
                  <a:gd name="T24" fmla="*/ 0 w 202"/>
                  <a:gd name="T25" fmla="*/ 111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2" h="442">
                    <a:moveTo>
                      <a:pt x="0" y="111"/>
                    </a:moveTo>
                    <a:lnTo>
                      <a:pt x="91" y="190"/>
                    </a:lnTo>
                    <a:lnTo>
                      <a:pt x="100" y="0"/>
                    </a:lnTo>
                    <a:lnTo>
                      <a:pt x="109" y="190"/>
                    </a:lnTo>
                    <a:lnTo>
                      <a:pt x="200" y="109"/>
                    </a:lnTo>
                    <a:lnTo>
                      <a:pt x="118" y="221"/>
                    </a:lnTo>
                    <a:lnTo>
                      <a:pt x="201" y="331"/>
                    </a:lnTo>
                    <a:lnTo>
                      <a:pt x="109" y="251"/>
                    </a:lnTo>
                    <a:lnTo>
                      <a:pt x="100" y="441"/>
                    </a:lnTo>
                    <a:lnTo>
                      <a:pt x="91" y="251"/>
                    </a:lnTo>
                    <a:lnTo>
                      <a:pt x="0" y="331"/>
                    </a:lnTo>
                    <a:lnTo>
                      <a:pt x="82" y="221"/>
                    </a:lnTo>
                    <a:lnTo>
                      <a:pt x="0" y="111"/>
                    </a:lnTo>
                  </a:path>
                </a:pathLst>
              </a:custGeom>
              <a:gradFill rotWithShape="0">
                <a:gsLst>
                  <a:gs pos="0">
                    <a:srgbClr val="FFFFFF"/>
                  </a:gs>
                  <a:gs pos="100000">
                    <a:schemeClr val="accent1"/>
                  </a:gs>
                </a:gsLst>
                <a:path path="rect">
                  <a:fillToRect l="50000" t="50000" r="50000" b="50000"/>
                </a:path>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3085" name="Freeform 13"/>
              <p:cNvSpPr>
                <a:spLocks/>
              </p:cNvSpPr>
              <p:nvPr/>
            </p:nvSpPr>
            <p:spPr bwMode="gray">
              <a:xfrm>
                <a:off x="541" y="2336"/>
                <a:ext cx="52" cy="113"/>
              </a:xfrm>
              <a:custGeom>
                <a:avLst/>
                <a:gdLst>
                  <a:gd name="T0" fmla="*/ 0 w 52"/>
                  <a:gd name="T1" fmla="*/ 27 h 113"/>
                  <a:gd name="T2" fmla="*/ 21 w 52"/>
                  <a:gd name="T3" fmla="*/ 41 h 113"/>
                  <a:gd name="T4" fmla="*/ 25 w 52"/>
                  <a:gd name="T5" fmla="*/ 0 h 113"/>
                  <a:gd name="T6" fmla="*/ 29 w 52"/>
                  <a:gd name="T7" fmla="*/ 41 h 113"/>
                  <a:gd name="T8" fmla="*/ 51 w 52"/>
                  <a:gd name="T9" fmla="*/ 27 h 113"/>
                  <a:gd name="T10" fmla="*/ 34 w 52"/>
                  <a:gd name="T11" fmla="*/ 56 h 113"/>
                  <a:gd name="T12" fmla="*/ 51 w 52"/>
                  <a:gd name="T13" fmla="*/ 83 h 113"/>
                  <a:gd name="T14" fmla="*/ 29 w 52"/>
                  <a:gd name="T15" fmla="*/ 70 h 113"/>
                  <a:gd name="T16" fmla="*/ 25 w 52"/>
                  <a:gd name="T17" fmla="*/ 112 h 113"/>
                  <a:gd name="T18" fmla="*/ 21 w 52"/>
                  <a:gd name="T19" fmla="*/ 70 h 113"/>
                  <a:gd name="T20" fmla="*/ 0 w 52"/>
                  <a:gd name="T21" fmla="*/ 83 h 113"/>
                  <a:gd name="T22" fmla="*/ 16 w 52"/>
                  <a:gd name="T23" fmla="*/ 56 h 113"/>
                  <a:gd name="T24" fmla="*/ 0 w 52"/>
                  <a:gd name="T25" fmla="*/ 27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2" h="113">
                    <a:moveTo>
                      <a:pt x="0" y="27"/>
                    </a:moveTo>
                    <a:lnTo>
                      <a:pt x="21" y="41"/>
                    </a:lnTo>
                    <a:lnTo>
                      <a:pt x="25" y="0"/>
                    </a:lnTo>
                    <a:lnTo>
                      <a:pt x="29" y="41"/>
                    </a:lnTo>
                    <a:lnTo>
                      <a:pt x="51" y="27"/>
                    </a:lnTo>
                    <a:lnTo>
                      <a:pt x="34" y="56"/>
                    </a:lnTo>
                    <a:lnTo>
                      <a:pt x="51" y="83"/>
                    </a:lnTo>
                    <a:lnTo>
                      <a:pt x="29" y="70"/>
                    </a:lnTo>
                    <a:lnTo>
                      <a:pt x="25" y="112"/>
                    </a:lnTo>
                    <a:lnTo>
                      <a:pt x="21" y="70"/>
                    </a:lnTo>
                    <a:lnTo>
                      <a:pt x="0" y="83"/>
                    </a:lnTo>
                    <a:lnTo>
                      <a:pt x="16" y="56"/>
                    </a:lnTo>
                    <a:lnTo>
                      <a:pt x="0" y="27"/>
                    </a:lnTo>
                  </a:path>
                </a:pathLst>
              </a:custGeom>
              <a:solidFill>
                <a:srgbClr val="F9F9F9"/>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grpSp>
      </p:grpSp>
      <p:sp>
        <p:nvSpPr>
          <p:cNvPr id="3088" name="Rectangle 16"/>
          <p:cNvSpPr>
            <a:spLocks noGrp="1" noChangeArrowheads="1"/>
          </p:cNvSpPr>
          <p:nvPr>
            <p:ph type="ctrTitle" sz="quarter"/>
          </p:nvPr>
        </p:nvSpPr>
        <p:spPr>
          <a:xfrm>
            <a:off x="1370013" y="2133600"/>
            <a:ext cx="7772400" cy="1143000"/>
          </a:xfrm>
        </p:spPr>
        <p:txBody>
          <a:bodyPr/>
          <a:lstStyle>
            <a:lvl1pPr>
              <a:defRPr/>
            </a:lvl1pPr>
          </a:lstStyle>
          <a:p>
            <a:pPr lvl="0"/>
            <a:r>
              <a:rPr lang="en-US" noProof="0" smtClean="0"/>
              <a:t>Click to edit Master title style</a:t>
            </a:r>
          </a:p>
        </p:txBody>
      </p:sp>
      <p:sp>
        <p:nvSpPr>
          <p:cNvPr id="3089" name="Rectangle 17"/>
          <p:cNvSpPr>
            <a:spLocks noGrp="1" noChangeArrowheads="1"/>
          </p:cNvSpPr>
          <p:nvPr>
            <p:ph type="subTitle" sz="quarter" idx="1"/>
          </p:nvPr>
        </p:nvSpPr>
        <p:spPr>
          <a:xfrm>
            <a:off x="1371600" y="4114800"/>
            <a:ext cx="6400800" cy="1752600"/>
          </a:xfrm>
        </p:spPr>
        <p:txBody>
          <a:bodyPr/>
          <a:lstStyle>
            <a:lvl1pPr marL="0" indent="0" algn="ctr">
              <a:buFont typeface="Monotype Sorts" pitchFamily="2" charset="2"/>
              <a:buNone/>
              <a:defRPr/>
            </a:lvl1pPr>
          </a:lstStyle>
          <a:p>
            <a:pPr lvl="0"/>
            <a:r>
              <a:rPr lang="en-US" noProof="0" smtClean="0"/>
              <a:t>Click to edit Master subtitle style</a:t>
            </a:r>
          </a:p>
        </p:txBody>
      </p:sp>
      <p:sp>
        <p:nvSpPr>
          <p:cNvPr id="3090" name="Rectangle 18"/>
          <p:cNvSpPr>
            <a:spLocks noGrp="1" noChangeArrowheads="1"/>
          </p:cNvSpPr>
          <p:nvPr>
            <p:ph type="dt" sz="quarter" idx="2"/>
          </p:nvPr>
        </p:nvSpPr>
        <p:spPr>
          <a:xfrm>
            <a:off x="1370013" y="6248400"/>
            <a:ext cx="1905000" cy="457200"/>
          </a:xfrm>
        </p:spPr>
        <p:txBody>
          <a:bodyPr/>
          <a:lstStyle>
            <a:lvl1pPr>
              <a:defRPr/>
            </a:lvl1pPr>
          </a:lstStyle>
          <a:p>
            <a:endParaRPr lang="en-US"/>
          </a:p>
        </p:txBody>
      </p:sp>
      <p:sp>
        <p:nvSpPr>
          <p:cNvPr id="3091" name="Rectangle 19"/>
          <p:cNvSpPr>
            <a:spLocks noGrp="1" noChangeArrowheads="1"/>
          </p:cNvSpPr>
          <p:nvPr>
            <p:ph type="ftr" sz="quarter" idx="3"/>
          </p:nvPr>
        </p:nvSpPr>
        <p:spPr>
          <a:xfrm>
            <a:off x="3808413" y="6248400"/>
            <a:ext cx="2895600" cy="457200"/>
          </a:xfrm>
        </p:spPr>
        <p:txBody>
          <a:bodyPr/>
          <a:lstStyle>
            <a:lvl1pPr>
              <a:defRPr/>
            </a:lvl1pPr>
          </a:lstStyle>
          <a:p>
            <a:r>
              <a:rPr lang="he-IL" altLang="he-IL"/>
              <a:t>ד”ר אבי גריפל 04-8376075</a:t>
            </a:r>
            <a:endParaRPr lang="en-US"/>
          </a:p>
          <a:p>
            <a:endParaRPr lang="en-US"/>
          </a:p>
        </p:txBody>
      </p:sp>
      <p:sp>
        <p:nvSpPr>
          <p:cNvPr id="3092" name="Rectangle 20"/>
          <p:cNvSpPr>
            <a:spLocks noGrp="1" noChangeArrowheads="1"/>
          </p:cNvSpPr>
          <p:nvPr>
            <p:ph type="sldNum" sz="quarter" idx="4"/>
          </p:nvPr>
        </p:nvSpPr>
        <p:spPr>
          <a:xfrm>
            <a:off x="7237413" y="6248400"/>
            <a:ext cx="1905000" cy="457200"/>
          </a:xfrm>
        </p:spPr>
        <p:txBody>
          <a:bodyPr/>
          <a:lstStyle>
            <a:lvl1pPr>
              <a:defRPr/>
            </a:lvl1pPr>
          </a:lstStyle>
          <a:p>
            <a:fld id="{25BB7DAF-BA73-4D3D-B796-749930EB3039}" type="slidenum">
              <a:rPr lang="he-IL"/>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endParaRPr lang="en-US"/>
          </a:p>
        </p:txBody>
      </p:sp>
      <p:sp>
        <p:nvSpPr>
          <p:cNvPr id="5" name="מציין מיקום של כותרת תחתונה 4"/>
          <p:cNvSpPr>
            <a:spLocks noGrp="1"/>
          </p:cNvSpPr>
          <p:nvPr>
            <p:ph type="ftr" sz="quarter" idx="11"/>
          </p:nvPr>
        </p:nvSpPr>
        <p:spPr/>
        <p:txBody>
          <a:bodyPr/>
          <a:lstStyle>
            <a:lvl1pPr>
              <a:defRPr/>
            </a:lvl1pPr>
          </a:lstStyle>
          <a:p>
            <a:endParaRPr lang="en-US"/>
          </a:p>
        </p:txBody>
      </p:sp>
      <p:sp>
        <p:nvSpPr>
          <p:cNvPr id="6" name="מציין מיקום של מספר שקופית 5"/>
          <p:cNvSpPr>
            <a:spLocks noGrp="1"/>
          </p:cNvSpPr>
          <p:nvPr>
            <p:ph type="sldNum" sz="quarter" idx="12"/>
          </p:nvPr>
        </p:nvSpPr>
        <p:spPr/>
        <p:txBody>
          <a:bodyPr/>
          <a:lstStyle>
            <a:lvl1pPr>
              <a:defRPr/>
            </a:lvl1pPr>
          </a:lstStyle>
          <a:p>
            <a:fld id="{E6C07794-09F1-448B-9212-D21560597117}" type="slidenum">
              <a:rPr lang="he-IL"/>
              <a:pPr/>
              <a:t>‹#›</a:t>
            </a:fld>
            <a:endParaRPr lang="en-US"/>
          </a:p>
        </p:txBody>
      </p:sp>
    </p:spTree>
    <p:extLst>
      <p:ext uri="{BB962C8B-B14F-4D97-AF65-F5344CB8AC3E}">
        <p14:creationId xmlns:p14="http://schemas.microsoft.com/office/powerpoint/2010/main" val="1305541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515100" y="476250"/>
            <a:ext cx="1943100" cy="5619750"/>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685800" y="476250"/>
            <a:ext cx="5676900" cy="5619750"/>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endParaRPr lang="en-US"/>
          </a:p>
        </p:txBody>
      </p:sp>
      <p:sp>
        <p:nvSpPr>
          <p:cNvPr id="5" name="מציין מיקום של כותרת תחתונה 4"/>
          <p:cNvSpPr>
            <a:spLocks noGrp="1"/>
          </p:cNvSpPr>
          <p:nvPr>
            <p:ph type="ftr" sz="quarter" idx="11"/>
          </p:nvPr>
        </p:nvSpPr>
        <p:spPr/>
        <p:txBody>
          <a:bodyPr/>
          <a:lstStyle>
            <a:lvl1pPr>
              <a:defRPr/>
            </a:lvl1pPr>
          </a:lstStyle>
          <a:p>
            <a:endParaRPr lang="en-US"/>
          </a:p>
        </p:txBody>
      </p:sp>
      <p:sp>
        <p:nvSpPr>
          <p:cNvPr id="6" name="מציין מיקום של מספר שקופית 5"/>
          <p:cNvSpPr>
            <a:spLocks noGrp="1"/>
          </p:cNvSpPr>
          <p:nvPr>
            <p:ph type="sldNum" sz="quarter" idx="12"/>
          </p:nvPr>
        </p:nvSpPr>
        <p:spPr/>
        <p:txBody>
          <a:bodyPr/>
          <a:lstStyle>
            <a:lvl1pPr>
              <a:defRPr/>
            </a:lvl1pPr>
          </a:lstStyle>
          <a:p>
            <a:fld id="{D2B3528E-0DE0-4D77-AE2A-34C1A6EE09EA}" type="slidenum">
              <a:rPr lang="he-IL"/>
              <a:pPr/>
              <a:t>‹#›</a:t>
            </a:fld>
            <a:endParaRPr lang="en-US"/>
          </a:p>
        </p:txBody>
      </p:sp>
    </p:spTree>
    <p:extLst>
      <p:ext uri="{BB962C8B-B14F-4D97-AF65-F5344CB8AC3E}">
        <p14:creationId xmlns:p14="http://schemas.microsoft.com/office/powerpoint/2010/main" val="3460571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endParaRPr lang="en-US"/>
          </a:p>
        </p:txBody>
      </p:sp>
      <p:sp>
        <p:nvSpPr>
          <p:cNvPr id="5" name="מציין מיקום של כותרת תחתונה 4"/>
          <p:cNvSpPr>
            <a:spLocks noGrp="1"/>
          </p:cNvSpPr>
          <p:nvPr>
            <p:ph type="ftr" sz="quarter" idx="11"/>
          </p:nvPr>
        </p:nvSpPr>
        <p:spPr/>
        <p:txBody>
          <a:bodyPr/>
          <a:lstStyle>
            <a:lvl1pPr>
              <a:defRPr/>
            </a:lvl1pPr>
          </a:lstStyle>
          <a:p>
            <a:endParaRPr lang="en-US"/>
          </a:p>
        </p:txBody>
      </p:sp>
      <p:sp>
        <p:nvSpPr>
          <p:cNvPr id="6" name="מציין מיקום של מספר שקופית 5"/>
          <p:cNvSpPr>
            <a:spLocks noGrp="1"/>
          </p:cNvSpPr>
          <p:nvPr>
            <p:ph type="sldNum" sz="quarter" idx="12"/>
          </p:nvPr>
        </p:nvSpPr>
        <p:spPr/>
        <p:txBody>
          <a:bodyPr/>
          <a:lstStyle>
            <a:lvl1pPr>
              <a:defRPr/>
            </a:lvl1pPr>
          </a:lstStyle>
          <a:p>
            <a:fld id="{026B37E8-F962-40AE-A2E2-3AACDA79E4E2}" type="slidenum">
              <a:rPr lang="he-IL"/>
              <a:pPr/>
              <a:t>‹#›</a:t>
            </a:fld>
            <a:endParaRPr lang="en-US"/>
          </a:p>
        </p:txBody>
      </p:sp>
    </p:spTree>
    <p:extLst>
      <p:ext uri="{BB962C8B-B14F-4D97-AF65-F5344CB8AC3E}">
        <p14:creationId xmlns:p14="http://schemas.microsoft.com/office/powerpoint/2010/main" val="1200872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lvl1pPr>
              <a:defRPr/>
            </a:lvl1pPr>
          </a:lstStyle>
          <a:p>
            <a:endParaRPr lang="en-US"/>
          </a:p>
        </p:txBody>
      </p:sp>
      <p:sp>
        <p:nvSpPr>
          <p:cNvPr id="5" name="מציין מיקום של כותרת תחתונה 4"/>
          <p:cNvSpPr>
            <a:spLocks noGrp="1"/>
          </p:cNvSpPr>
          <p:nvPr>
            <p:ph type="ftr" sz="quarter" idx="11"/>
          </p:nvPr>
        </p:nvSpPr>
        <p:spPr/>
        <p:txBody>
          <a:bodyPr/>
          <a:lstStyle>
            <a:lvl1pPr>
              <a:defRPr/>
            </a:lvl1pPr>
          </a:lstStyle>
          <a:p>
            <a:endParaRPr lang="en-US"/>
          </a:p>
        </p:txBody>
      </p:sp>
      <p:sp>
        <p:nvSpPr>
          <p:cNvPr id="6" name="מציין מיקום של מספר שקופית 5"/>
          <p:cNvSpPr>
            <a:spLocks noGrp="1"/>
          </p:cNvSpPr>
          <p:nvPr>
            <p:ph type="sldNum" sz="quarter" idx="12"/>
          </p:nvPr>
        </p:nvSpPr>
        <p:spPr/>
        <p:txBody>
          <a:bodyPr/>
          <a:lstStyle>
            <a:lvl1pPr>
              <a:defRPr/>
            </a:lvl1pPr>
          </a:lstStyle>
          <a:p>
            <a:fld id="{E552ACE2-C2D6-4EC7-9C41-727103BCD552}" type="slidenum">
              <a:rPr lang="he-IL"/>
              <a:pPr/>
              <a:t>‹#›</a:t>
            </a:fld>
            <a:endParaRPr lang="en-US"/>
          </a:p>
        </p:txBody>
      </p:sp>
    </p:spTree>
    <p:extLst>
      <p:ext uri="{BB962C8B-B14F-4D97-AF65-F5344CB8AC3E}">
        <p14:creationId xmlns:p14="http://schemas.microsoft.com/office/powerpoint/2010/main" val="2257885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lvl1pPr>
              <a:defRPr/>
            </a:lvl1pPr>
          </a:lstStyle>
          <a:p>
            <a:endParaRPr lang="en-US"/>
          </a:p>
        </p:txBody>
      </p:sp>
      <p:sp>
        <p:nvSpPr>
          <p:cNvPr id="6" name="מציין מיקום של כותרת תחתונה 5"/>
          <p:cNvSpPr>
            <a:spLocks noGrp="1"/>
          </p:cNvSpPr>
          <p:nvPr>
            <p:ph type="ftr" sz="quarter" idx="11"/>
          </p:nvPr>
        </p:nvSpPr>
        <p:spPr/>
        <p:txBody>
          <a:bodyPr/>
          <a:lstStyle>
            <a:lvl1pPr>
              <a:defRPr/>
            </a:lvl1pPr>
          </a:lstStyle>
          <a:p>
            <a:endParaRPr lang="en-US"/>
          </a:p>
        </p:txBody>
      </p:sp>
      <p:sp>
        <p:nvSpPr>
          <p:cNvPr id="7" name="מציין מיקום של מספר שקופית 6"/>
          <p:cNvSpPr>
            <a:spLocks noGrp="1"/>
          </p:cNvSpPr>
          <p:nvPr>
            <p:ph type="sldNum" sz="quarter" idx="12"/>
          </p:nvPr>
        </p:nvSpPr>
        <p:spPr/>
        <p:txBody>
          <a:bodyPr/>
          <a:lstStyle>
            <a:lvl1pPr>
              <a:defRPr/>
            </a:lvl1pPr>
          </a:lstStyle>
          <a:p>
            <a:fld id="{393EB7B5-2A80-46A1-9CA3-2C998B93CF6A}" type="slidenum">
              <a:rPr lang="he-IL"/>
              <a:pPr/>
              <a:t>‹#›</a:t>
            </a:fld>
            <a:endParaRPr lang="en-US"/>
          </a:p>
        </p:txBody>
      </p:sp>
    </p:spTree>
    <p:extLst>
      <p:ext uri="{BB962C8B-B14F-4D97-AF65-F5344CB8AC3E}">
        <p14:creationId xmlns:p14="http://schemas.microsoft.com/office/powerpoint/2010/main" val="1568278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8229600" cy="1143000"/>
          </a:xfrm>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lvl1pPr>
              <a:defRPr/>
            </a:lvl1pPr>
          </a:lstStyle>
          <a:p>
            <a:endParaRPr lang="en-US"/>
          </a:p>
        </p:txBody>
      </p:sp>
      <p:sp>
        <p:nvSpPr>
          <p:cNvPr id="8" name="מציין מיקום של כותרת תחתונה 7"/>
          <p:cNvSpPr>
            <a:spLocks noGrp="1"/>
          </p:cNvSpPr>
          <p:nvPr>
            <p:ph type="ftr" sz="quarter" idx="11"/>
          </p:nvPr>
        </p:nvSpPr>
        <p:spPr/>
        <p:txBody>
          <a:bodyPr/>
          <a:lstStyle>
            <a:lvl1pPr>
              <a:defRPr/>
            </a:lvl1pPr>
          </a:lstStyle>
          <a:p>
            <a:endParaRPr lang="en-US"/>
          </a:p>
        </p:txBody>
      </p:sp>
      <p:sp>
        <p:nvSpPr>
          <p:cNvPr id="9" name="מציין מיקום של מספר שקופית 8"/>
          <p:cNvSpPr>
            <a:spLocks noGrp="1"/>
          </p:cNvSpPr>
          <p:nvPr>
            <p:ph type="sldNum" sz="quarter" idx="12"/>
          </p:nvPr>
        </p:nvSpPr>
        <p:spPr/>
        <p:txBody>
          <a:bodyPr/>
          <a:lstStyle>
            <a:lvl1pPr>
              <a:defRPr/>
            </a:lvl1pPr>
          </a:lstStyle>
          <a:p>
            <a:fld id="{6736606F-4E15-4FB7-BDB6-C7DFFC87A332}" type="slidenum">
              <a:rPr lang="he-IL"/>
              <a:pPr/>
              <a:t>‹#›</a:t>
            </a:fld>
            <a:endParaRPr lang="en-US"/>
          </a:p>
        </p:txBody>
      </p:sp>
    </p:spTree>
    <p:extLst>
      <p:ext uri="{BB962C8B-B14F-4D97-AF65-F5344CB8AC3E}">
        <p14:creationId xmlns:p14="http://schemas.microsoft.com/office/powerpoint/2010/main" val="3691395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lvl1pPr>
              <a:defRPr/>
            </a:lvl1pPr>
          </a:lstStyle>
          <a:p>
            <a:endParaRPr lang="en-US"/>
          </a:p>
        </p:txBody>
      </p:sp>
      <p:sp>
        <p:nvSpPr>
          <p:cNvPr id="4" name="מציין מיקום של כותרת תחתונה 3"/>
          <p:cNvSpPr>
            <a:spLocks noGrp="1"/>
          </p:cNvSpPr>
          <p:nvPr>
            <p:ph type="ftr" sz="quarter" idx="11"/>
          </p:nvPr>
        </p:nvSpPr>
        <p:spPr/>
        <p:txBody>
          <a:bodyPr/>
          <a:lstStyle>
            <a:lvl1pPr>
              <a:defRPr/>
            </a:lvl1pPr>
          </a:lstStyle>
          <a:p>
            <a:endParaRPr lang="en-US"/>
          </a:p>
        </p:txBody>
      </p:sp>
      <p:sp>
        <p:nvSpPr>
          <p:cNvPr id="5" name="מציין מיקום של מספר שקופית 4"/>
          <p:cNvSpPr>
            <a:spLocks noGrp="1"/>
          </p:cNvSpPr>
          <p:nvPr>
            <p:ph type="sldNum" sz="quarter" idx="12"/>
          </p:nvPr>
        </p:nvSpPr>
        <p:spPr/>
        <p:txBody>
          <a:bodyPr/>
          <a:lstStyle>
            <a:lvl1pPr>
              <a:defRPr/>
            </a:lvl1pPr>
          </a:lstStyle>
          <a:p>
            <a:fld id="{70D49837-985C-4F72-A1B8-FB47613940C3}" type="slidenum">
              <a:rPr lang="he-IL"/>
              <a:pPr/>
              <a:t>‹#›</a:t>
            </a:fld>
            <a:endParaRPr lang="en-US"/>
          </a:p>
        </p:txBody>
      </p:sp>
    </p:spTree>
    <p:extLst>
      <p:ext uri="{BB962C8B-B14F-4D97-AF65-F5344CB8AC3E}">
        <p14:creationId xmlns:p14="http://schemas.microsoft.com/office/powerpoint/2010/main" val="690281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lvl1pPr>
              <a:defRPr/>
            </a:lvl1pPr>
          </a:lstStyle>
          <a:p>
            <a:endParaRPr lang="en-US"/>
          </a:p>
        </p:txBody>
      </p:sp>
      <p:sp>
        <p:nvSpPr>
          <p:cNvPr id="3" name="מציין מיקום של כותרת תחתונה 2"/>
          <p:cNvSpPr>
            <a:spLocks noGrp="1"/>
          </p:cNvSpPr>
          <p:nvPr>
            <p:ph type="ftr" sz="quarter" idx="11"/>
          </p:nvPr>
        </p:nvSpPr>
        <p:spPr/>
        <p:txBody>
          <a:bodyPr/>
          <a:lstStyle>
            <a:lvl1pPr>
              <a:defRPr/>
            </a:lvl1pPr>
          </a:lstStyle>
          <a:p>
            <a:endParaRPr lang="en-US"/>
          </a:p>
        </p:txBody>
      </p:sp>
      <p:sp>
        <p:nvSpPr>
          <p:cNvPr id="4" name="מציין מיקום של מספר שקופית 3"/>
          <p:cNvSpPr>
            <a:spLocks noGrp="1"/>
          </p:cNvSpPr>
          <p:nvPr>
            <p:ph type="sldNum" sz="quarter" idx="12"/>
          </p:nvPr>
        </p:nvSpPr>
        <p:spPr/>
        <p:txBody>
          <a:bodyPr/>
          <a:lstStyle>
            <a:lvl1pPr>
              <a:defRPr/>
            </a:lvl1pPr>
          </a:lstStyle>
          <a:p>
            <a:fld id="{1B4827FF-B4D5-41D3-83A0-7C5AA9EA24CE}" type="slidenum">
              <a:rPr lang="he-IL"/>
              <a:pPr/>
              <a:t>‹#›</a:t>
            </a:fld>
            <a:endParaRPr lang="en-US"/>
          </a:p>
        </p:txBody>
      </p:sp>
    </p:spTree>
    <p:extLst>
      <p:ext uri="{BB962C8B-B14F-4D97-AF65-F5344CB8AC3E}">
        <p14:creationId xmlns:p14="http://schemas.microsoft.com/office/powerpoint/2010/main" val="2997323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lvl1pPr>
              <a:defRPr/>
            </a:lvl1pPr>
          </a:lstStyle>
          <a:p>
            <a:endParaRPr lang="en-US"/>
          </a:p>
        </p:txBody>
      </p:sp>
      <p:sp>
        <p:nvSpPr>
          <p:cNvPr id="6" name="מציין מיקום של כותרת תחתונה 5"/>
          <p:cNvSpPr>
            <a:spLocks noGrp="1"/>
          </p:cNvSpPr>
          <p:nvPr>
            <p:ph type="ftr" sz="quarter" idx="11"/>
          </p:nvPr>
        </p:nvSpPr>
        <p:spPr/>
        <p:txBody>
          <a:bodyPr/>
          <a:lstStyle>
            <a:lvl1pPr>
              <a:defRPr/>
            </a:lvl1pPr>
          </a:lstStyle>
          <a:p>
            <a:endParaRPr lang="en-US"/>
          </a:p>
        </p:txBody>
      </p:sp>
      <p:sp>
        <p:nvSpPr>
          <p:cNvPr id="7" name="מציין מיקום של מספר שקופית 6"/>
          <p:cNvSpPr>
            <a:spLocks noGrp="1"/>
          </p:cNvSpPr>
          <p:nvPr>
            <p:ph type="sldNum" sz="quarter" idx="12"/>
          </p:nvPr>
        </p:nvSpPr>
        <p:spPr/>
        <p:txBody>
          <a:bodyPr/>
          <a:lstStyle>
            <a:lvl1pPr>
              <a:defRPr/>
            </a:lvl1pPr>
          </a:lstStyle>
          <a:p>
            <a:fld id="{32421322-3D3D-4E42-B3D1-714F0CD9356B}" type="slidenum">
              <a:rPr lang="he-IL"/>
              <a:pPr/>
              <a:t>‹#›</a:t>
            </a:fld>
            <a:endParaRPr lang="en-US"/>
          </a:p>
        </p:txBody>
      </p:sp>
    </p:spTree>
    <p:extLst>
      <p:ext uri="{BB962C8B-B14F-4D97-AF65-F5344CB8AC3E}">
        <p14:creationId xmlns:p14="http://schemas.microsoft.com/office/powerpoint/2010/main" val="4012050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lvl1pPr>
              <a:defRPr/>
            </a:lvl1pPr>
          </a:lstStyle>
          <a:p>
            <a:endParaRPr lang="en-US"/>
          </a:p>
        </p:txBody>
      </p:sp>
      <p:sp>
        <p:nvSpPr>
          <p:cNvPr id="6" name="מציין מיקום של כותרת תחתונה 5"/>
          <p:cNvSpPr>
            <a:spLocks noGrp="1"/>
          </p:cNvSpPr>
          <p:nvPr>
            <p:ph type="ftr" sz="quarter" idx="11"/>
          </p:nvPr>
        </p:nvSpPr>
        <p:spPr/>
        <p:txBody>
          <a:bodyPr/>
          <a:lstStyle>
            <a:lvl1pPr>
              <a:defRPr/>
            </a:lvl1pPr>
          </a:lstStyle>
          <a:p>
            <a:endParaRPr lang="en-US"/>
          </a:p>
        </p:txBody>
      </p:sp>
      <p:sp>
        <p:nvSpPr>
          <p:cNvPr id="7" name="מציין מיקום של מספר שקופית 6"/>
          <p:cNvSpPr>
            <a:spLocks noGrp="1"/>
          </p:cNvSpPr>
          <p:nvPr>
            <p:ph type="sldNum" sz="quarter" idx="12"/>
          </p:nvPr>
        </p:nvSpPr>
        <p:spPr/>
        <p:txBody>
          <a:bodyPr/>
          <a:lstStyle>
            <a:lvl1pPr>
              <a:defRPr/>
            </a:lvl1pPr>
          </a:lstStyle>
          <a:p>
            <a:fld id="{4B9F2C70-3F81-4FD8-94A8-B934B38C4469}" type="slidenum">
              <a:rPr lang="he-IL"/>
              <a:pPr/>
              <a:t>‹#›</a:t>
            </a:fld>
            <a:endParaRPr lang="en-US"/>
          </a:p>
        </p:txBody>
      </p:sp>
    </p:spTree>
    <p:extLst>
      <p:ext uri="{BB962C8B-B14F-4D97-AF65-F5344CB8AC3E}">
        <p14:creationId xmlns:p14="http://schemas.microsoft.com/office/powerpoint/2010/main" val="339406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039" name="Group 15"/>
          <p:cNvGrpSpPr>
            <a:grpSpLocks/>
          </p:cNvGrpSpPr>
          <p:nvPr/>
        </p:nvGrpSpPr>
        <p:grpSpPr bwMode="auto">
          <a:xfrm>
            <a:off x="203200" y="276225"/>
            <a:ext cx="1262063" cy="1601788"/>
            <a:chOff x="96" y="232"/>
            <a:chExt cx="596" cy="1345"/>
          </a:xfrm>
        </p:grpSpPr>
        <p:grpSp>
          <p:nvGrpSpPr>
            <p:cNvPr id="1033" name="Group 9"/>
            <p:cNvGrpSpPr>
              <a:grpSpLocks/>
            </p:cNvGrpSpPr>
            <p:nvPr/>
          </p:nvGrpSpPr>
          <p:grpSpPr bwMode="auto">
            <a:xfrm>
              <a:off x="96" y="232"/>
              <a:ext cx="553" cy="1345"/>
              <a:chOff x="96" y="232"/>
              <a:chExt cx="553" cy="1345"/>
            </a:xfrm>
          </p:grpSpPr>
          <p:sp>
            <p:nvSpPr>
              <p:cNvPr id="1026" name="Freeform 2"/>
              <p:cNvSpPr>
                <a:spLocks/>
              </p:cNvSpPr>
              <p:nvPr/>
            </p:nvSpPr>
            <p:spPr bwMode="ltGray">
              <a:xfrm>
                <a:off x="148" y="363"/>
                <a:ext cx="449" cy="1086"/>
              </a:xfrm>
              <a:custGeom>
                <a:avLst/>
                <a:gdLst>
                  <a:gd name="T0" fmla="*/ 224 w 449"/>
                  <a:gd name="T1" fmla="*/ 0 h 1086"/>
                  <a:gd name="T2" fmla="*/ 0 w 449"/>
                  <a:gd name="T3" fmla="*/ 542 h 1086"/>
                  <a:gd name="T4" fmla="*/ 224 w 449"/>
                  <a:gd name="T5" fmla="*/ 1085 h 1086"/>
                  <a:gd name="T6" fmla="*/ 448 w 449"/>
                  <a:gd name="T7" fmla="*/ 542 h 1086"/>
                  <a:gd name="T8" fmla="*/ 224 w 449"/>
                  <a:gd name="T9" fmla="*/ 0 h 1086"/>
                </a:gdLst>
                <a:ahLst/>
                <a:cxnLst>
                  <a:cxn ang="0">
                    <a:pos x="T0" y="T1"/>
                  </a:cxn>
                  <a:cxn ang="0">
                    <a:pos x="T2" y="T3"/>
                  </a:cxn>
                  <a:cxn ang="0">
                    <a:pos x="T4" y="T5"/>
                  </a:cxn>
                  <a:cxn ang="0">
                    <a:pos x="T6" y="T7"/>
                  </a:cxn>
                  <a:cxn ang="0">
                    <a:pos x="T8" y="T9"/>
                  </a:cxn>
                </a:cxnLst>
                <a:rect l="0" t="0" r="r" b="b"/>
                <a:pathLst>
                  <a:path w="449" h="1086">
                    <a:moveTo>
                      <a:pt x="224" y="0"/>
                    </a:moveTo>
                    <a:lnTo>
                      <a:pt x="0" y="542"/>
                    </a:lnTo>
                    <a:lnTo>
                      <a:pt x="224" y="1085"/>
                    </a:lnTo>
                    <a:lnTo>
                      <a:pt x="448" y="542"/>
                    </a:lnTo>
                    <a:lnTo>
                      <a:pt x="224" y="0"/>
                    </a:lnTo>
                  </a:path>
                </a:pathLst>
              </a:custGeom>
              <a:gradFill rotWithShape="0">
                <a:gsLst>
                  <a:gs pos="0">
                    <a:schemeClr val="bg2"/>
                  </a:gs>
                  <a:gs pos="100000">
                    <a:schemeClr val="bg1"/>
                  </a:gs>
                </a:gsLst>
                <a:path path="rect">
                  <a:fillToRect l="50000" t="50000" r="50000" b="50000"/>
                </a:path>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grpSp>
            <p:nvGrpSpPr>
              <p:cNvPr id="1029" name="Group 5"/>
              <p:cNvGrpSpPr>
                <a:grpSpLocks/>
              </p:cNvGrpSpPr>
              <p:nvPr/>
            </p:nvGrpSpPr>
            <p:grpSpPr bwMode="auto">
              <a:xfrm>
                <a:off x="96" y="232"/>
                <a:ext cx="553" cy="673"/>
                <a:chOff x="96" y="232"/>
                <a:chExt cx="553" cy="673"/>
              </a:xfrm>
            </p:grpSpPr>
            <p:sp>
              <p:nvSpPr>
                <p:cNvPr id="1027" name="Freeform 3"/>
                <p:cNvSpPr>
                  <a:spLocks/>
                </p:cNvSpPr>
                <p:nvPr/>
              </p:nvSpPr>
              <p:spPr bwMode="ltGray">
                <a:xfrm>
                  <a:off x="372" y="232"/>
                  <a:ext cx="277" cy="673"/>
                </a:xfrm>
                <a:custGeom>
                  <a:avLst/>
                  <a:gdLst>
                    <a:gd name="T0" fmla="*/ 0 w 277"/>
                    <a:gd name="T1" fmla="*/ 133 h 673"/>
                    <a:gd name="T2" fmla="*/ 0 w 277"/>
                    <a:gd name="T3" fmla="*/ 0 h 673"/>
                    <a:gd name="T4" fmla="*/ 276 w 277"/>
                    <a:gd name="T5" fmla="*/ 672 h 673"/>
                    <a:gd name="T6" fmla="*/ 221 w 277"/>
                    <a:gd name="T7" fmla="*/ 672 h 673"/>
                    <a:gd name="T8" fmla="*/ 0 w 277"/>
                    <a:gd name="T9" fmla="*/ 133 h 673"/>
                  </a:gdLst>
                  <a:ahLst/>
                  <a:cxnLst>
                    <a:cxn ang="0">
                      <a:pos x="T0" y="T1"/>
                    </a:cxn>
                    <a:cxn ang="0">
                      <a:pos x="T2" y="T3"/>
                    </a:cxn>
                    <a:cxn ang="0">
                      <a:pos x="T4" y="T5"/>
                    </a:cxn>
                    <a:cxn ang="0">
                      <a:pos x="T6" y="T7"/>
                    </a:cxn>
                    <a:cxn ang="0">
                      <a:pos x="T8" y="T9"/>
                    </a:cxn>
                  </a:cxnLst>
                  <a:rect l="0" t="0" r="r" b="b"/>
                  <a:pathLst>
                    <a:path w="277" h="673">
                      <a:moveTo>
                        <a:pt x="0" y="133"/>
                      </a:moveTo>
                      <a:lnTo>
                        <a:pt x="0" y="0"/>
                      </a:lnTo>
                      <a:lnTo>
                        <a:pt x="276" y="672"/>
                      </a:lnTo>
                      <a:lnTo>
                        <a:pt x="221" y="672"/>
                      </a:lnTo>
                      <a:lnTo>
                        <a:pt x="0" y="133"/>
                      </a:lnTo>
                    </a:path>
                  </a:pathLst>
                </a:custGeom>
                <a:solidFill>
                  <a:schemeClr val="folHlink"/>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1028" name="Freeform 4"/>
                <p:cNvSpPr>
                  <a:spLocks/>
                </p:cNvSpPr>
                <p:nvPr/>
              </p:nvSpPr>
              <p:spPr bwMode="ltGray">
                <a:xfrm>
                  <a:off x="96" y="232"/>
                  <a:ext cx="277" cy="673"/>
                </a:xfrm>
                <a:custGeom>
                  <a:avLst/>
                  <a:gdLst>
                    <a:gd name="T0" fmla="*/ 276 w 277"/>
                    <a:gd name="T1" fmla="*/ 0 h 673"/>
                    <a:gd name="T2" fmla="*/ 276 w 277"/>
                    <a:gd name="T3" fmla="*/ 133 h 673"/>
                    <a:gd name="T4" fmla="*/ 54 w 277"/>
                    <a:gd name="T5" fmla="*/ 672 h 673"/>
                    <a:gd name="T6" fmla="*/ 0 w 277"/>
                    <a:gd name="T7" fmla="*/ 672 h 673"/>
                    <a:gd name="T8" fmla="*/ 276 w 277"/>
                    <a:gd name="T9" fmla="*/ 0 h 673"/>
                  </a:gdLst>
                  <a:ahLst/>
                  <a:cxnLst>
                    <a:cxn ang="0">
                      <a:pos x="T0" y="T1"/>
                    </a:cxn>
                    <a:cxn ang="0">
                      <a:pos x="T2" y="T3"/>
                    </a:cxn>
                    <a:cxn ang="0">
                      <a:pos x="T4" y="T5"/>
                    </a:cxn>
                    <a:cxn ang="0">
                      <a:pos x="T6" y="T7"/>
                    </a:cxn>
                    <a:cxn ang="0">
                      <a:pos x="T8" y="T9"/>
                    </a:cxn>
                  </a:cxnLst>
                  <a:rect l="0" t="0" r="r" b="b"/>
                  <a:pathLst>
                    <a:path w="277" h="673">
                      <a:moveTo>
                        <a:pt x="276" y="0"/>
                      </a:moveTo>
                      <a:lnTo>
                        <a:pt x="276" y="133"/>
                      </a:lnTo>
                      <a:lnTo>
                        <a:pt x="54" y="672"/>
                      </a:lnTo>
                      <a:lnTo>
                        <a:pt x="0" y="672"/>
                      </a:lnTo>
                      <a:lnTo>
                        <a:pt x="276" y="0"/>
                      </a:lnTo>
                    </a:path>
                  </a:pathLst>
                </a:custGeom>
                <a:solidFill>
                  <a:schemeClr val="folHlink"/>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grpSp>
          <p:grpSp>
            <p:nvGrpSpPr>
              <p:cNvPr id="1032" name="Group 8"/>
              <p:cNvGrpSpPr>
                <a:grpSpLocks/>
              </p:cNvGrpSpPr>
              <p:nvPr/>
            </p:nvGrpSpPr>
            <p:grpSpPr bwMode="auto">
              <a:xfrm>
                <a:off x="96" y="904"/>
                <a:ext cx="553" cy="673"/>
                <a:chOff x="96" y="904"/>
                <a:chExt cx="553" cy="673"/>
              </a:xfrm>
            </p:grpSpPr>
            <p:sp>
              <p:nvSpPr>
                <p:cNvPr id="1030" name="Freeform 6"/>
                <p:cNvSpPr>
                  <a:spLocks/>
                </p:cNvSpPr>
                <p:nvPr/>
              </p:nvSpPr>
              <p:spPr bwMode="ltGray">
                <a:xfrm>
                  <a:off x="372" y="904"/>
                  <a:ext cx="277" cy="673"/>
                </a:xfrm>
                <a:custGeom>
                  <a:avLst/>
                  <a:gdLst>
                    <a:gd name="T0" fmla="*/ 221 w 277"/>
                    <a:gd name="T1" fmla="*/ 0 h 673"/>
                    <a:gd name="T2" fmla="*/ 276 w 277"/>
                    <a:gd name="T3" fmla="*/ 0 h 673"/>
                    <a:gd name="T4" fmla="*/ 0 w 277"/>
                    <a:gd name="T5" fmla="*/ 672 h 673"/>
                    <a:gd name="T6" fmla="*/ 0 w 277"/>
                    <a:gd name="T7" fmla="*/ 538 h 673"/>
                    <a:gd name="T8" fmla="*/ 221 w 277"/>
                    <a:gd name="T9" fmla="*/ 0 h 673"/>
                  </a:gdLst>
                  <a:ahLst/>
                  <a:cxnLst>
                    <a:cxn ang="0">
                      <a:pos x="T0" y="T1"/>
                    </a:cxn>
                    <a:cxn ang="0">
                      <a:pos x="T2" y="T3"/>
                    </a:cxn>
                    <a:cxn ang="0">
                      <a:pos x="T4" y="T5"/>
                    </a:cxn>
                    <a:cxn ang="0">
                      <a:pos x="T6" y="T7"/>
                    </a:cxn>
                    <a:cxn ang="0">
                      <a:pos x="T8" y="T9"/>
                    </a:cxn>
                  </a:cxnLst>
                  <a:rect l="0" t="0" r="r" b="b"/>
                  <a:pathLst>
                    <a:path w="277" h="673">
                      <a:moveTo>
                        <a:pt x="221" y="0"/>
                      </a:moveTo>
                      <a:lnTo>
                        <a:pt x="276" y="0"/>
                      </a:lnTo>
                      <a:lnTo>
                        <a:pt x="0" y="672"/>
                      </a:lnTo>
                      <a:lnTo>
                        <a:pt x="0" y="538"/>
                      </a:lnTo>
                      <a:lnTo>
                        <a:pt x="221"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1031" name="Freeform 7"/>
                <p:cNvSpPr>
                  <a:spLocks/>
                </p:cNvSpPr>
                <p:nvPr/>
              </p:nvSpPr>
              <p:spPr bwMode="ltGray">
                <a:xfrm>
                  <a:off x="96" y="904"/>
                  <a:ext cx="277" cy="673"/>
                </a:xfrm>
                <a:custGeom>
                  <a:avLst/>
                  <a:gdLst>
                    <a:gd name="T0" fmla="*/ 54 w 277"/>
                    <a:gd name="T1" fmla="*/ 0 h 673"/>
                    <a:gd name="T2" fmla="*/ 276 w 277"/>
                    <a:gd name="T3" fmla="*/ 538 h 673"/>
                    <a:gd name="T4" fmla="*/ 276 w 277"/>
                    <a:gd name="T5" fmla="*/ 672 h 673"/>
                    <a:gd name="T6" fmla="*/ 0 w 277"/>
                    <a:gd name="T7" fmla="*/ 0 h 673"/>
                    <a:gd name="T8" fmla="*/ 54 w 277"/>
                    <a:gd name="T9" fmla="*/ 0 h 673"/>
                  </a:gdLst>
                  <a:ahLst/>
                  <a:cxnLst>
                    <a:cxn ang="0">
                      <a:pos x="T0" y="T1"/>
                    </a:cxn>
                    <a:cxn ang="0">
                      <a:pos x="T2" y="T3"/>
                    </a:cxn>
                    <a:cxn ang="0">
                      <a:pos x="T4" y="T5"/>
                    </a:cxn>
                    <a:cxn ang="0">
                      <a:pos x="T6" y="T7"/>
                    </a:cxn>
                    <a:cxn ang="0">
                      <a:pos x="T8" y="T9"/>
                    </a:cxn>
                  </a:cxnLst>
                  <a:rect l="0" t="0" r="r" b="b"/>
                  <a:pathLst>
                    <a:path w="277" h="673">
                      <a:moveTo>
                        <a:pt x="54" y="0"/>
                      </a:moveTo>
                      <a:lnTo>
                        <a:pt x="276" y="538"/>
                      </a:lnTo>
                      <a:lnTo>
                        <a:pt x="276" y="672"/>
                      </a:lnTo>
                      <a:lnTo>
                        <a:pt x="0" y="0"/>
                      </a:lnTo>
                      <a:lnTo>
                        <a:pt x="54"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grpSp>
        </p:grpSp>
        <p:grpSp>
          <p:nvGrpSpPr>
            <p:cNvPr id="1038" name="Group 14"/>
            <p:cNvGrpSpPr>
              <a:grpSpLocks/>
            </p:cNvGrpSpPr>
            <p:nvPr/>
          </p:nvGrpSpPr>
          <p:grpSpPr bwMode="auto">
            <a:xfrm>
              <a:off x="298" y="281"/>
              <a:ext cx="394" cy="640"/>
              <a:chOff x="298" y="281"/>
              <a:chExt cx="394" cy="640"/>
            </a:xfrm>
          </p:grpSpPr>
          <p:sp>
            <p:nvSpPr>
              <p:cNvPr id="1034" name="Freeform 10"/>
              <p:cNvSpPr>
                <a:spLocks/>
              </p:cNvSpPr>
              <p:nvPr/>
            </p:nvSpPr>
            <p:spPr bwMode="gray">
              <a:xfrm>
                <a:off x="298" y="281"/>
                <a:ext cx="394" cy="640"/>
              </a:xfrm>
              <a:custGeom>
                <a:avLst/>
                <a:gdLst>
                  <a:gd name="T0" fmla="*/ 168 w 394"/>
                  <a:gd name="T1" fmla="*/ 289 h 640"/>
                  <a:gd name="T2" fmla="*/ 99 w 394"/>
                  <a:gd name="T3" fmla="*/ 0 h 640"/>
                  <a:gd name="T4" fmla="*/ 197 w 394"/>
                  <a:gd name="T5" fmla="*/ 257 h 640"/>
                  <a:gd name="T6" fmla="*/ 294 w 394"/>
                  <a:gd name="T7" fmla="*/ 0 h 640"/>
                  <a:gd name="T8" fmla="*/ 224 w 394"/>
                  <a:gd name="T9" fmla="*/ 289 h 640"/>
                  <a:gd name="T10" fmla="*/ 393 w 394"/>
                  <a:gd name="T11" fmla="*/ 320 h 640"/>
                  <a:gd name="T12" fmla="*/ 223 w 394"/>
                  <a:gd name="T13" fmla="*/ 349 h 640"/>
                  <a:gd name="T14" fmla="*/ 294 w 394"/>
                  <a:gd name="T15" fmla="*/ 639 h 640"/>
                  <a:gd name="T16" fmla="*/ 197 w 394"/>
                  <a:gd name="T17" fmla="*/ 381 h 640"/>
                  <a:gd name="T18" fmla="*/ 99 w 394"/>
                  <a:gd name="T19" fmla="*/ 639 h 640"/>
                  <a:gd name="T20" fmla="*/ 168 w 394"/>
                  <a:gd name="T21" fmla="*/ 350 h 640"/>
                  <a:gd name="T22" fmla="*/ 0 w 394"/>
                  <a:gd name="T23" fmla="*/ 320 h 640"/>
                  <a:gd name="T24" fmla="*/ 168 w 394"/>
                  <a:gd name="T25" fmla="*/ 289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4" h="640">
                    <a:moveTo>
                      <a:pt x="168" y="289"/>
                    </a:moveTo>
                    <a:lnTo>
                      <a:pt x="99" y="0"/>
                    </a:lnTo>
                    <a:lnTo>
                      <a:pt x="197" y="257"/>
                    </a:lnTo>
                    <a:lnTo>
                      <a:pt x="294" y="0"/>
                    </a:lnTo>
                    <a:lnTo>
                      <a:pt x="224" y="289"/>
                    </a:lnTo>
                    <a:lnTo>
                      <a:pt x="393" y="320"/>
                    </a:lnTo>
                    <a:lnTo>
                      <a:pt x="223" y="349"/>
                    </a:lnTo>
                    <a:lnTo>
                      <a:pt x="294" y="639"/>
                    </a:lnTo>
                    <a:lnTo>
                      <a:pt x="197" y="381"/>
                    </a:lnTo>
                    <a:lnTo>
                      <a:pt x="99" y="639"/>
                    </a:lnTo>
                    <a:lnTo>
                      <a:pt x="168" y="350"/>
                    </a:lnTo>
                    <a:lnTo>
                      <a:pt x="0" y="320"/>
                    </a:lnTo>
                    <a:lnTo>
                      <a:pt x="168" y="289"/>
                    </a:lnTo>
                  </a:path>
                </a:pathLst>
              </a:custGeom>
              <a:gradFill rotWithShape="0">
                <a:gsLst>
                  <a:gs pos="0">
                    <a:srgbClr val="FFFFFF"/>
                  </a:gs>
                  <a:gs pos="100000">
                    <a:schemeClr val="accent1"/>
                  </a:gs>
                </a:gsLst>
                <a:path path="rect">
                  <a:fillToRect l="50000" t="50000" r="50000" b="50000"/>
                </a:path>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1035" name="Freeform 11"/>
              <p:cNvSpPr>
                <a:spLocks/>
              </p:cNvSpPr>
              <p:nvPr/>
            </p:nvSpPr>
            <p:spPr bwMode="gray">
              <a:xfrm>
                <a:off x="352" y="368"/>
                <a:ext cx="286" cy="466"/>
              </a:xfrm>
              <a:custGeom>
                <a:avLst/>
                <a:gdLst>
                  <a:gd name="T0" fmla="*/ 114 w 286"/>
                  <a:gd name="T1" fmla="*/ 203 h 466"/>
                  <a:gd name="T2" fmla="*/ 71 w 286"/>
                  <a:gd name="T3" fmla="*/ 0 h 466"/>
                  <a:gd name="T4" fmla="*/ 142 w 286"/>
                  <a:gd name="T5" fmla="*/ 170 h 466"/>
                  <a:gd name="T6" fmla="*/ 212 w 286"/>
                  <a:gd name="T7" fmla="*/ 0 h 466"/>
                  <a:gd name="T8" fmla="*/ 169 w 286"/>
                  <a:gd name="T9" fmla="*/ 203 h 466"/>
                  <a:gd name="T10" fmla="*/ 285 w 286"/>
                  <a:gd name="T11" fmla="*/ 233 h 466"/>
                  <a:gd name="T12" fmla="*/ 169 w 286"/>
                  <a:gd name="T13" fmla="*/ 261 h 466"/>
                  <a:gd name="T14" fmla="*/ 212 w 286"/>
                  <a:gd name="T15" fmla="*/ 465 h 466"/>
                  <a:gd name="T16" fmla="*/ 142 w 286"/>
                  <a:gd name="T17" fmla="*/ 294 h 466"/>
                  <a:gd name="T18" fmla="*/ 71 w 286"/>
                  <a:gd name="T19" fmla="*/ 465 h 466"/>
                  <a:gd name="T20" fmla="*/ 113 w 286"/>
                  <a:gd name="T21" fmla="*/ 263 h 466"/>
                  <a:gd name="T22" fmla="*/ 0 w 286"/>
                  <a:gd name="T23" fmla="*/ 233 h 466"/>
                  <a:gd name="T24" fmla="*/ 114 w 286"/>
                  <a:gd name="T25" fmla="*/ 203 h 4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6" h="466">
                    <a:moveTo>
                      <a:pt x="114" y="203"/>
                    </a:moveTo>
                    <a:lnTo>
                      <a:pt x="71" y="0"/>
                    </a:lnTo>
                    <a:lnTo>
                      <a:pt x="142" y="170"/>
                    </a:lnTo>
                    <a:lnTo>
                      <a:pt x="212" y="0"/>
                    </a:lnTo>
                    <a:lnTo>
                      <a:pt x="169" y="203"/>
                    </a:lnTo>
                    <a:lnTo>
                      <a:pt x="285" y="233"/>
                    </a:lnTo>
                    <a:lnTo>
                      <a:pt x="169" y="261"/>
                    </a:lnTo>
                    <a:lnTo>
                      <a:pt x="212" y="465"/>
                    </a:lnTo>
                    <a:lnTo>
                      <a:pt x="142" y="294"/>
                    </a:lnTo>
                    <a:lnTo>
                      <a:pt x="71" y="465"/>
                    </a:lnTo>
                    <a:lnTo>
                      <a:pt x="113" y="263"/>
                    </a:lnTo>
                    <a:lnTo>
                      <a:pt x="0" y="233"/>
                    </a:lnTo>
                    <a:lnTo>
                      <a:pt x="114" y="203"/>
                    </a:lnTo>
                  </a:path>
                </a:pathLst>
              </a:custGeom>
              <a:gradFill rotWithShape="0">
                <a:gsLst>
                  <a:gs pos="0">
                    <a:srgbClr val="FFFFFF"/>
                  </a:gs>
                  <a:gs pos="100000">
                    <a:schemeClr val="folHlink"/>
                  </a:gs>
                </a:gsLst>
                <a:path path="rect">
                  <a:fillToRect l="50000" t="50000" r="50000" b="50000"/>
                </a:path>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1036" name="Freeform 12"/>
              <p:cNvSpPr>
                <a:spLocks/>
              </p:cNvSpPr>
              <p:nvPr/>
            </p:nvSpPr>
            <p:spPr bwMode="gray">
              <a:xfrm>
                <a:off x="394" y="380"/>
                <a:ext cx="202" cy="442"/>
              </a:xfrm>
              <a:custGeom>
                <a:avLst/>
                <a:gdLst>
                  <a:gd name="T0" fmla="*/ 0 w 202"/>
                  <a:gd name="T1" fmla="*/ 111 h 442"/>
                  <a:gd name="T2" fmla="*/ 91 w 202"/>
                  <a:gd name="T3" fmla="*/ 190 h 442"/>
                  <a:gd name="T4" fmla="*/ 100 w 202"/>
                  <a:gd name="T5" fmla="*/ 0 h 442"/>
                  <a:gd name="T6" fmla="*/ 109 w 202"/>
                  <a:gd name="T7" fmla="*/ 190 h 442"/>
                  <a:gd name="T8" fmla="*/ 200 w 202"/>
                  <a:gd name="T9" fmla="*/ 109 h 442"/>
                  <a:gd name="T10" fmla="*/ 118 w 202"/>
                  <a:gd name="T11" fmla="*/ 221 h 442"/>
                  <a:gd name="T12" fmla="*/ 201 w 202"/>
                  <a:gd name="T13" fmla="*/ 331 h 442"/>
                  <a:gd name="T14" fmla="*/ 109 w 202"/>
                  <a:gd name="T15" fmla="*/ 251 h 442"/>
                  <a:gd name="T16" fmla="*/ 100 w 202"/>
                  <a:gd name="T17" fmla="*/ 441 h 442"/>
                  <a:gd name="T18" fmla="*/ 91 w 202"/>
                  <a:gd name="T19" fmla="*/ 251 h 442"/>
                  <a:gd name="T20" fmla="*/ 0 w 202"/>
                  <a:gd name="T21" fmla="*/ 331 h 442"/>
                  <a:gd name="T22" fmla="*/ 82 w 202"/>
                  <a:gd name="T23" fmla="*/ 221 h 442"/>
                  <a:gd name="T24" fmla="*/ 0 w 202"/>
                  <a:gd name="T25" fmla="*/ 111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2" h="442">
                    <a:moveTo>
                      <a:pt x="0" y="111"/>
                    </a:moveTo>
                    <a:lnTo>
                      <a:pt x="91" y="190"/>
                    </a:lnTo>
                    <a:lnTo>
                      <a:pt x="100" y="0"/>
                    </a:lnTo>
                    <a:lnTo>
                      <a:pt x="109" y="190"/>
                    </a:lnTo>
                    <a:lnTo>
                      <a:pt x="200" y="109"/>
                    </a:lnTo>
                    <a:lnTo>
                      <a:pt x="118" y="221"/>
                    </a:lnTo>
                    <a:lnTo>
                      <a:pt x="201" y="331"/>
                    </a:lnTo>
                    <a:lnTo>
                      <a:pt x="109" y="251"/>
                    </a:lnTo>
                    <a:lnTo>
                      <a:pt x="100" y="441"/>
                    </a:lnTo>
                    <a:lnTo>
                      <a:pt x="91" y="251"/>
                    </a:lnTo>
                    <a:lnTo>
                      <a:pt x="0" y="331"/>
                    </a:lnTo>
                    <a:lnTo>
                      <a:pt x="82" y="221"/>
                    </a:lnTo>
                    <a:lnTo>
                      <a:pt x="0" y="111"/>
                    </a:lnTo>
                  </a:path>
                </a:pathLst>
              </a:custGeom>
              <a:gradFill rotWithShape="0">
                <a:gsLst>
                  <a:gs pos="0">
                    <a:srgbClr val="FFFFFF"/>
                  </a:gs>
                  <a:gs pos="100000">
                    <a:schemeClr val="accent1"/>
                  </a:gs>
                </a:gsLst>
                <a:path path="rect">
                  <a:fillToRect l="50000" t="50000" r="50000" b="50000"/>
                </a:path>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sp>
            <p:nvSpPr>
              <p:cNvPr id="1037" name="Freeform 13"/>
              <p:cNvSpPr>
                <a:spLocks/>
              </p:cNvSpPr>
              <p:nvPr/>
            </p:nvSpPr>
            <p:spPr bwMode="gray">
              <a:xfrm>
                <a:off x="469" y="544"/>
                <a:ext cx="52" cy="113"/>
              </a:xfrm>
              <a:custGeom>
                <a:avLst/>
                <a:gdLst>
                  <a:gd name="T0" fmla="*/ 0 w 52"/>
                  <a:gd name="T1" fmla="*/ 27 h 113"/>
                  <a:gd name="T2" fmla="*/ 21 w 52"/>
                  <a:gd name="T3" fmla="*/ 41 h 113"/>
                  <a:gd name="T4" fmla="*/ 25 w 52"/>
                  <a:gd name="T5" fmla="*/ 0 h 113"/>
                  <a:gd name="T6" fmla="*/ 29 w 52"/>
                  <a:gd name="T7" fmla="*/ 41 h 113"/>
                  <a:gd name="T8" fmla="*/ 51 w 52"/>
                  <a:gd name="T9" fmla="*/ 27 h 113"/>
                  <a:gd name="T10" fmla="*/ 34 w 52"/>
                  <a:gd name="T11" fmla="*/ 56 h 113"/>
                  <a:gd name="T12" fmla="*/ 51 w 52"/>
                  <a:gd name="T13" fmla="*/ 83 h 113"/>
                  <a:gd name="T14" fmla="*/ 29 w 52"/>
                  <a:gd name="T15" fmla="*/ 70 h 113"/>
                  <a:gd name="T16" fmla="*/ 25 w 52"/>
                  <a:gd name="T17" fmla="*/ 112 h 113"/>
                  <a:gd name="T18" fmla="*/ 21 w 52"/>
                  <a:gd name="T19" fmla="*/ 70 h 113"/>
                  <a:gd name="T20" fmla="*/ 0 w 52"/>
                  <a:gd name="T21" fmla="*/ 83 h 113"/>
                  <a:gd name="T22" fmla="*/ 16 w 52"/>
                  <a:gd name="T23" fmla="*/ 56 h 113"/>
                  <a:gd name="T24" fmla="*/ 0 w 52"/>
                  <a:gd name="T25" fmla="*/ 27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2" h="113">
                    <a:moveTo>
                      <a:pt x="0" y="27"/>
                    </a:moveTo>
                    <a:lnTo>
                      <a:pt x="21" y="41"/>
                    </a:lnTo>
                    <a:lnTo>
                      <a:pt x="25" y="0"/>
                    </a:lnTo>
                    <a:lnTo>
                      <a:pt x="29" y="41"/>
                    </a:lnTo>
                    <a:lnTo>
                      <a:pt x="51" y="27"/>
                    </a:lnTo>
                    <a:lnTo>
                      <a:pt x="34" y="56"/>
                    </a:lnTo>
                    <a:lnTo>
                      <a:pt x="51" y="83"/>
                    </a:lnTo>
                    <a:lnTo>
                      <a:pt x="29" y="70"/>
                    </a:lnTo>
                    <a:lnTo>
                      <a:pt x="25" y="112"/>
                    </a:lnTo>
                    <a:lnTo>
                      <a:pt x="21" y="70"/>
                    </a:lnTo>
                    <a:lnTo>
                      <a:pt x="0" y="83"/>
                    </a:lnTo>
                    <a:lnTo>
                      <a:pt x="16" y="56"/>
                    </a:lnTo>
                    <a:lnTo>
                      <a:pt x="0" y="27"/>
                    </a:lnTo>
                  </a:path>
                </a:pathLst>
              </a:custGeom>
              <a:solidFill>
                <a:srgbClr val="F9F9F9"/>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a:p>
            </p:txBody>
          </p:sp>
        </p:grpSp>
      </p:grpSp>
      <p:sp>
        <p:nvSpPr>
          <p:cNvPr id="1040" name="Rectangle 16"/>
          <p:cNvSpPr>
            <a:spLocks noGrp="1" noChangeArrowheads="1"/>
          </p:cNvSpPr>
          <p:nvPr>
            <p:ph type="title"/>
          </p:nvPr>
        </p:nvSpPr>
        <p:spPr bwMode="auto">
          <a:xfrm>
            <a:off x="1371600" y="476250"/>
            <a:ext cx="7086600" cy="127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41" name="Rectangle 17"/>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2" name="Rectangle 18"/>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l" rtl="0">
              <a:defRPr sz="1400"/>
            </a:lvl1pPr>
          </a:lstStyle>
          <a:p>
            <a:endParaRPr lang="en-US"/>
          </a:p>
        </p:txBody>
      </p:sp>
      <p:sp>
        <p:nvSpPr>
          <p:cNvPr id="1043" name="Rectangle 19"/>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rtl="0">
              <a:defRPr sz="1400"/>
            </a:lvl1pPr>
          </a:lstStyle>
          <a:p>
            <a:endParaRPr lang="en-US"/>
          </a:p>
        </p:txBody>
      </p:sp>
      <p:sp>
        <p:nvSpPr>
          <p:cNvPr id="1044" name="Rectangle 20"/>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rtl="0">
              <a:defRPr sz="1400">
                <a:cs typeface="Arial" pitchFamily="34" charset="0"/>
              </a:defRPr>
            </a:lvl1pPr>
          </a:lstStyle>
          <a:p>
            <a:fld id="{88495122-0AC5-409C-90B8-775EA0F2145C}" type="slidenum">
              <a:rPr lang="he-IL"/>
              <a:pPr/>
              <a:t>‹#›</a:t>
            </a:fld>
            <a:endParaRPr lang="en-US">
              <a:cs typeface="+mj-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1" eaLnBrk="0" fontAlgn="base" hangingPunct="0">
        <a:spcBef>
          <a:spcPct val="0"/>
        </a:spcBef>
        <a:spcAft>
          <a:spcPct val="0"/>
        </a:spcAft>
        <a:defRPr sz="6000" i="1">
          <a:solidFill>
            <a:schemeClr val="tx2"/>
          </a:solidFill>
          <a:effectLst>
            <a:outerShdw blurRad="38100" dist="38100" dir="2700000" algn="tl">
              <a:srgbClr val="FFFFFF"/>
            </a:outerShdw>
          </a:effectLst>
          <a:latin typeface="+mj-lt"/>
          <a:ea typeface="+mj-ea"/>
          <a:cs typeface="+mj-cs"/>
        </a:defRPr>
      </a:lvl1pPr>
      <a:lvl2pPr algn="ctr" rtl="1" eaLnBrk="0" fontAlgn="base" hangingPunct="0">
        <a:spcBef>
          <a:spcPct val="0"/>
        </a:spcBef>
        <a:spcAft>
          <a:spcPct val="0"/>
        </a:spcAft>
        <a:defRPr sz="6000" i="1">
          <a:solidFill>
            <a:schemeClr val="tx2"/>
          </a:solidFill>
          <a:effectLst>
            <a:outerShdw blurRad="38100" dist="38100" dir="2700000" algn="tl">
              <a:srgbClr val="FFFFFF"/>
            </a:outerShdw>
          </a:effectLst>
          <a:latin typeface="Times New Roman" pitchFamily="18" charset="0"/>
          <a:cs typeface="David" pitchFamily="34" charset="-79"/>
        </a:defRPr>
      </a:lvl2pPr>
      <a:lvl3pPr algn="ctr" rtl="1" eaLnBrk="0" fontAlgn="base" hangingPunct="0">
        <a:spcBef>
          <a:spcPct val="0"/>
        </a:spcBef>
        <a:spcAft>
          <a:spcPct val="0"/>
        </a:spcAft>
        <a:defRPr sz="6000" i="1">
          <a:solidFill>
            <a:schemeClr val="tx2"/>
          </a:solidFill>
          <a:effectLst>
            <a:outerShdw blurRad="38100" dist="38100" dir="2700000" algn="tl">
              <a:srgbClr val="FFFFFF"/>
            </a:outerShdw>
          </a:effectLst>
          <a:latin typeface="Times New Roman" pitchFamily="18" charset="0"/>
          <a:cs typeface="David" pitchFamily="34" charset="-79"/>
        </a:defRPr>
      </a:lvl3pPr>
      <a:lvl4pPr algn="ctr" rtl="1" eaLnBrk="0" fontAlgn="base" hangingPunct="0">
        <a:spcBef>
          <a:spcPct val="0"/>
        </a:spcBef>
        <a:spcAft>
          <a:spcPct val="0"/>
        </a:spcAft>
        <a:defRPr sz="6000" i="1">
          <a:solidFill>
            <a:schemeClr val="tx2"/>
          </a:solidFill>
          <a:effectLst>
            <a:outerShdw blurRad="38100" dist="38100" dir="2700000" algn="tl">
              <a:srgbClr val="FFFFFF"/>
            </a:outerShdw>
          </a:effectLst>
          <a:latin typeface="Times New Roman" pitchFamily="18" charset="0"/>
          <a:cs typeface="David" pitchFamily="34" charset="-79"/>
        </a:defRPr>
      </a:lvl4pPr>
      <a:lvl5pPr algn="ctr" rtl="1" eaLnBrk="0" fontAlgn="base" hangingPunct="0">
        <a:spcBef>
          <a:spcPct val="0"/>
        </a:spcBef>
        <a:spcAft>
          <a:spcPct val="0"/>
        </a:spcAft>
        <a:defRPr sz="6000" i="1">
          <a:solidFill>
            <a:schemeClr val="tx2"/>
          </a:solidFill>
          <a:effectLst>
            <a:outerShdw blurRad="38100" dist="38100" dir="2700000" algn="tl">
              <a:srgbClr val="FFFFFF"/>
            </a:outerShdw>
          </a:effectLst>
          <a:latin typeface="Times New Roman" pitchFamily="18" charset="0"/>
          <a:cs typeface="David" pitchFamily="34" charset="-79"/>
        </a:defRPr>
      </a:lvl5pPr>
      <a:lvl6pPr marL="457200" algn="ctr" rtl="1" eaLnBrk="0" fontAlgn="base" hangingPunct="0">
        <a:spcBef>
          <a:spcPct val="0"/>
        </a:spcBef>
        <a:spcAft>
          <a:spcPct val="0"/>
        </a:spcAft>
        <a:defRPr sz="6000" i="1">
          <a:solidFill>
            <a:schemeClr val="tx2"/>
          </a:solidFill>
          <a:effectLst>
            <a:outerShdw blurRad="38100" dist="38100" dir="2700000" algn="tl">
              <a:srgbClr val="FFFFFF"/>
            </a:outerShdw>
          </a:effectLst>
          <a:latin typeface="Times New Roman" pitchFamily="18" charset="0"/>
          <a:cs typeface="David" pitchFamily="34" charset="-79"/>
        </a:defRPr>
      </a:lvl6pPr>
      <a:lvl7pPr marL="914400" algn="ctr" rtl="1" eaLnBrk="0" fontAlgn="base" hangingPunct="0">
        <a:spcBef>
          <a:spcPct val="0"/>
        </a:spcBef>
        <a:spcAft>
          <a:spcPct val="0"/>
        </a:spcAft>
        <a:defRPr sz="6000" i="1">
          <a:solidFill>
            <a:schemeClr val="tx2"/>
          </a:solidFill>
          <a:effectLst>
            <a:outerShdw blurRad="38100" dist="38100" dir="2700000" algn="tl">
              <a:srgbClr val="FFFFFF"/>
            </a:outerShdw>
          </a:effectLst>
          <a:latin typeface="Times New Roman" pitchFamily="18" charset="0"/>
          <a:cs typeface="David" pitchFamily="34" charset="-79"/>
        </a:defRPr>
      </a:lvl7pPr>
      <a:lvl8pPr marL="1371600" algn="ctr" rtl="1" eaLnBrk="0" fontAlgn="base" hangingPunct="0">
        <a:spcBef>
          <a:spcPct val="0"/>
        </a:spcBef>
        <a:spcAft>
          <a:spcPct val="0"/>
        </a:spcAft>
        <a:defRPr sz="6000" i="1">
          <a:solidFill>
            <a:schemeClr val="tx2"/>
          </a:solidFill>
          <a:effectLst>
            <a:outerShdw blurRad="38100" dist="38100" dir="2700000" algn="tl">
              <a:srgbClr val="FFFFFF"/>
            </a:outerShdw>
          </a:effectLst>
          <a:latin typeface="Times New Roman" pitchFamily="18" charset="0"/>
          <a:cs typeface="David" pitchFamily="34" charset="-79"/>
        </a:defRPr>
      </a:lvl8pPr>
      <a:lvl9pPr marL="1828800" algn="ctr" rtl="1" eaLnBrk="0" fontAlgn="base" hangingPunct="0">
        <a:spcBef>
          <a:spcPct val="0"/>
        </a:spcBef>
        <a:spcAft>
          <a:spcPct val="0"/>
        </a:spcAft>
        <a:defRPr sz="6000" i="1">
          <a:solidFill>
            <a:schemeClr val="tx2"/>
          </a:solidFill>
          <a:effectLst>
            <a:outerShdw blurRad="38100" dist="38100" dir="2700000" algn="tl">
              <a:srgbClr val="FFFFFF"/>
            </a:outerShdw>
          </a:effectLst>
          <a:latin typeface="Times New Roman" pitchFamily="18" charset="0"/>
          <a:cs typeface="David" pitchFamily="34" charset="-79"/>
        </a:defRPr>
      </a:lvl9pPr>
    </p:titleStyle>
    <p:bodyStyle>
      <a:lvl1pPr marL="342900" indent="-342900" algn="r" rtl="1" eaLnBrk="0" fontAlgn="base" hangingPunct="0">
        <a:spcBef>
          <a:spcPct val="20000"/>
        </a:spcBef>
        <a:spcAft>
          <a:spcPct val="0"/>
        </a:spcAft>
        <a:buClr>
          <a:schemeClr val="tx2"/>
        </a:buClr>
        <a:buSzPct val="75000"/>
        <a:buFont typeface="Monotype Sorts" pitchFamily="2" charset="2"/>
        <a:buChar char="u"/>
        <a:defRPr sz="3200">
          <a:solidFill>
            <a:schemeClr val="tx1"/>
          </a:solidFill>
          <a:latin typeface="+mn-lt"/>
          <a:ea typeface="+mn-ea"/>
          <a:cs typeface="+mn-cs"/>
        </a:defRPr>
      </a:lvl1pPr>
      <a:lvl2pPr marL="742950" indent="-285750" algn="r" rtl="1" eaLnBrk="0" fontAlgn="base" hangingPunct="0">
        <a:spcBef>
          <a:spcPct val="20000"/>
        </a:spcBef>
        <a:spcAft>
          <a:spcPct val="0"/>
        </a:spcAft>
        <a:buClr>
          <a:schemeClr val="tx1"/>
        </a:buClr>
        <a:buSzPct val="75000"/>
        <a:buFont typeface="Monotype Sorts" pitchFamily="2" charset="2"/>
        <a:buChar char="u"/>
        <a:defRPr sz="4000">
          <a:solidFill>
            <a:schemeClr val="tx1"/>
          </a:solidFill>
          <a:latin typeface="+mn-lt"/>
        </a:defRPr>
      </a:lvl2pPr>
      <a:lvl3pPr marL="1143000" indent="-228600" algn="r" rtl="1" eaLnBrk="0" fontAlgn="base" hangingPunct="0">
        <a:spcBef>
          <a:spcPct val="20000"/>
        </a:spcBef>
        <a:spcAft>
          <a:spcPct val="0"/>
        </a:spcAft>
        <a:buClr>
          <a:schemeClr val="tx2"/>
        </a:buClr>
        <a:buSzPct val="65000"/>
        <a:buFont typeface="Monotype Sorts" pitchFamily="2" charset="2"/>
        <a:buChar char="u"/>
        <a:defRPr sz="3200">
          <a:solidFill>
            <a:schemeClr val="tx1"/>
          </a:solidFill>
          <a:latin typeface="+mn-lt"/>
          <a:cs typeface="+mj-cs"/>
        </a:defRPr>
      </a:lvl3pPr>
      <a:lvl4pPr marL="1600200" indent="-228600" algn="r" rtl="1" eaLnBrk="0" fontAlgn="base" hangingPunct="0">
        <a:spcBef>
          <a:spcPct val="20000"/>
        </a:spcBef>
        <a:spcAft>
          <a:spcPct val="0"/>
        </a:spcAft>
        <a:buClr>
          <a:schemeClr val="tx1"/>
        </a:buClr>
        <a:buSzPct val="65000"/>
        <a:buFont typeface="Monotype Sorts" pitchFamily="2" charset="2"/>
        <a:buChar char="u"/>
        <a:defRPr sz="2000">
          <a:solidFill>
            <a:schemeClr val="tx1"/>
          </a:solidFill>
          <a:latin typeface="+mn-lt"/>
          <a:cs typeface="+mj-cs"/>
        </a:defRPr>
      </a:lvl4pPr>
      <a:lvl5pPr marL="2057400" indent="-228600" algn="r" rtl="1" eaLnBrk="0" fontAlgn="base" hangingPunct="0">
        <a:spcBef>
          <a:spcPct val="20000"/>
        </a:spcBef>
        <a:spcAft>
          <a:spcPct val="0"/>
        </a:spcAft>
        <a:buClr>
          <a:schemeClr val="tx2"/>
        </a:buClr>
        <a:buSzPct val="65000"/>
        <a:buFont typeface="Monotype Sorts" pitchFamily="2" charset="2"/>
        <a:buChar char="u"/>
        <a:defRPr sz="2000">
          <a:solidFill>
            <a:schemeClr val="tx1"/>
          </a:solidFill>
          <a:latin typeface="+mn-lt"/>
          <a:cs typeface="+mj-cs"/>
        </a:defRPr>
      </a:lvl5pPr>
      <a:lvl6pPr marL="2514600" indent="-228600" algn="r" rtl="1" eaLnBrk="0" fontAlgn="base" hangingPunct="0">
        <a:spcBef>
          <a:spcPct val="20000"/>
        </a:spcBef>
        <a:spcAft>
          <a:spcPct val="0"/>
        </a:spcAft>
        <a:buClr>
          <a:schemeClr val="tx2"/>
        </a:buClr>
        <a:buSzPct val="65000"/>
        <a:buFont typeface="Monotype Sorts" pitchFamily="2" charset="2"/>
        <a:buChar char="u"/>
        <a:defRPr sz="2000">
          <a:solidFill>
            <a:schemeClr val="tx1"/>
          </a:solidFill>
          <a:latin typeface="+mn-lt"/>
          <a:cs typeface="+mj-cs"/>
        </a:defRPr>
      </a:lvl6pPr>
      <a:lvl7pPr marL="2971800" indent="-228600" algn="r" rtl="1" eaLnBrk="0" fontAlgn="base" hangingPunct="0">
        <a:spcBef>
          <a:spcPct val="20000"/>
        </a:spcBef>
        <a:spcAft>
          <a:spcPct val="0"/>
        </a:spcAft>
        <a:buClr>
          <a:schemeClr val="tx2"/>
        </a:buClr>
        <a:buSzPct val="65000"/>
        <a:buFont typeface="Monotype Sorts" pitchFamily="2" charset="2"/>
        <a:buChar char="u"/>
        <a:defRPr sz="2000">
          <a:solidFill>
            <a:schemeClr val="tx1"/>
          </a:solidFill>
          <a:latin typeface="+mn-lt"/>
          <a:cs typeface="+mj-cs"/>
        </a:defRPr>
      </a:lvl7pPr>
      <a:lvl8pPr marL="3429000" indent="-228600" algn="r" rtl="1" eaLnBrk="0" fontAlgn="base" hangingPunct="0">
        <a:spcBef>
          <a:spcPct val="20000"/>
        </a:spcBef>
        <a:spcAft>
          <a:spcPct val="0"/>
        </a:spcAft>
        <a:buClr>
          <a:schemeClr val="tx2"/>
        </a:buClr>
        <a:buSzPct val="65000"/>
        <a:buFont typeface="Monotype Sorts" pitchFamily="2" charset="2"/>
        <a:buChar char="u"/>
        <a:defRPr sz="2000">
          <a:solidFill>
            <a:schemeClr val="tx1"/>
          </a:solidFill>
          <a:latin typeface="+mn-lt"/>
          <a:cs typeface="+mj-cs"/>
        </a:defRPr>
      </a:lvl8pPr>
      <a:lvl9pPr marL="3886200" indent="-228600" algn="r" rtl="1" eaLnBrk="0" fontAlgn="base" hangingPunct="0">
        <a:spcBef>
          <a:spcPct val="20000"/>
        </a:spcBef>
        <a:spcAft>
          <a:spcPct val="0"/>
        </a:spcAft>
        <a:buClr>
          <a:schemeClr val="tx2"/>
        </a:buClr>
        <a:buSzPct val="65000"/>
        <a:buFont typeface="Monotype Sorts" pitchFamily="2" charset="2"/>
        <a:buChar char="u"/>
        <a:defRPr sz="2000">
          <a:solidFill>
            <a:schemeClr val="tx1"/>
          </a:solidFill>
          <a:latin typeface="+mn-lt"/>
          <a:cs typeface="+mj-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fld id="{DC717BBA-E5A0-4F42-AD82-8B56AE1FC2D6}" type="slidenum">
              <a:rPr lang="he-IL"/>
              <a:pPr/>
              <a:t>1</a:t>
            </a:fld>
            <a:endParaRPr lang="en-US"/>
          </a:p>
        </p:txBody>
      </p:sp>
      <p:sp>
        <p:nvSpPr>
          <p:cNvPr id="140290" name="Rectangle 2"/>
          <p:cNvSpPr>
            <a:spLocks noGrp="1" noChangeArrowheads="1"/>
          </p:cNvSpPr>
          <p:nvPr>
            <p:ph type="title"/>
          </p:nvPr>
        </p:nvSpPr>
        <p:spPr>
          <a:xfrm>
            <a:off x="250825" y="188913"/>
            <a:ext cx="8239125" cy="360362"/>
          </a:xfrm>
          <a:ln/>
        </p:spPr>
        <p:txBody>
          <a:bodyPr/>
          <a:lstStyle/>
          <a:p>
            <a:pPr algn="l"/>
            <a:endParaRPr lang="en-US" sz="4800" b="1" i="0">
              <a:solidFill>
                <a:srgbClr val="003399"/>
              </a:solidFill>
              <a:effectLst>
                <a:outerShdw blurRad="38100" dist="38100" dir="2700000" algn="tl">
                  <a:srgbClr val="000000"/>
                </a:outerShdw>
              </a:effectLst>
            </a:endParaRPr>
          </a:p>
        </p:txBody>
      </p:sp>
      <p:sp>
        <p:nvSpPr>
          <p:cNvPr id="140291" name="Rectangle 3"/>
          <p:cNvSpPr>
            <a:spLocks noGrp="1" noChangeArrowheads="1"/>
          </p:cNvSpPr>
          <p:nvPr>
            <p:ph type="body" idx="1"/>
          </p:nvPr>
        </p:nvSpPr>
        <p:spPr>
          <a:xfrm>
            <a:off x="755650" y="1628775"/>
            <a:ext cx="7772400" cy="4679950"/>
          </a:xfrm>
          <a:noFill/>
          <a:ln/>
        </p:spPr>
        <p:txBody>
          <a:bodyPr/>
          <a:lstStyle/>
          <a:p>
            <a:pPr>
              <a:lnSpc>
                <a:spcPct val="80000"/>
              </a:lnSpc>
            </a:pPr>
            <a:r>
              <a:rPr lang="he-IL" sz="2800" b="1" i="1" dirty="0">
                <a:cs typeface="David" pitchFamily="34" charset="-79"/>
              </a:rPr>
              <a:t>פקודת הבטיחות בעבודה (נוסח חדש), התש"ל-1970;</a:t>
            </a:r>
          </a:p>
          <a:p>
            <a:pPr>
              <a:lnSpc>
                <a:spcPct val="80000"/>
              </a:lnSpc>
            </a:pPr>
            <a:r>
              <a:rPr lang="he-IL" sz="2800" b="1" i="1" dirty="0">
                <a:cs typeface="David" pitchFamily="34" charset="-79"/>
              </a:rPr>
              <a:t>פקודת התאונות ומחלתו משלוח יד (הודעה) 1945;</a:t>
            </a:r>
          </a:p>
          <a:p>
            <a:pPr>
              <a:lnSpc>
                <a:spcPct val="80000"/>
              </a:lnSpc>
            </a:pPr>
            <a:r>
              <a:rPr lang="he-IL" sz="2800" b="1" i="1" dirty="0">
                <a:cs typeface="David" pitchFamily="34" charset="-79"/>
              </a:rPr>
              <a:t>חוק ארגון הפיקוח על העבודה, התשי"ד-1954;</a:t>
            </a:r>
          </a:p>
          <a:p>
            <a:pPr>
              <a:lnSpc>
                <a:spcPct val="80000"/>
              </a:lnSpc>
            </a:pPr>
            <a:r>
              <a:rPr lang="he-IL" sz="2800" b="1" i="1" dirty="0">
                <a:cs typeface="David" pitchFamily="34" charset="-79"/>
              </a:rPr>
              <a:t>חוק החשמל, התשי"ד-1954;</a:t>
            </a:r>
          </a:p>
          <a:p>
            <a:pPr>
              <a:lnSpc>
                <a:spcPct val="80000"/>
              </a:lnSpc>
            </a:pPr>
            <a:r>
              <a:rPr lang="he-IL" sz="2800" b="1" i="1" dirty="0">
                <a:cs typeface="David" pitchFamily="34" charset="-79"/>
              </a:rPr>
              <a:t>חוק חומרי נפץ, התשי"ד-1954;</a:t>
            </a:r>
          </a:p>
          <a:p>
            <a:pPr>
              <a:lnSpc>
                <a:spcPct val="80000"/>
              </a:lnSpc>
            </a:pPr>
            <a:r>
              <a:rPr lang="he-IL" sz="2800" b="1" i="1" dirty="0">
                <a:cs typeface="David" pitchFamily="34" charset="-79"/>
              </a:rPr>
              <a:t>חוק המהנדסים והאדריכלים, התשי"ח-1958;</a:t>
            </a:r>
          </a:p>
          <a:p>
            <a:pPr>
              <a:lnSpc>
                <a:spcPct val="80000"/>
              </a:lnSpc>
            </a:pPr>
            <a:r>
              <a:rPr lang="he-IL" sz="2800" b="1" i="1" dirty="0">
                <a:cs typeface="David" pitchFamily="34" charset="-79"/>
              </a:rPr>
              <a:t>חוק רישום קבלנים לעבודות הנדסה בנאיות, התשכ"ט-1969;</a:t>
            </a:r>
          </a:p>
          <a:p>
            <a:pPr>
              <a:lnSpc>
                <a:spcPct val="80000"/>
              </a:lnSpc>
            </a:pPr>
            <a:r>
              <a:rPr lang="he-IL" sz="2800" b="1" i="1" dirty="0">
                <a:cs typeface="David" pitchFamily="34" charset="-79"/>
              </a:rPr>
              <a:t>חוק התכנון והבנייה, </a:t>
            </a:r>
            <a:r>
              <a:rPr lang="he-IL" sz="2800" b="1" i="1" dirty="0" smtClean="0">
                <a:cs typeface="David" pitchFamily="34" charset="-79"/>
              </a:rPr>
              <a:t>התשכ"ה-1965</a:t>
            </a:r>
            <a:endParaRPr lang="he-IL" altLang="he-IL" sz="1800" b="1" dirty="0">
              <a:cs typeface="David" pitchFamily="34" charset="-79"/>
            </a:endParaRPr>
          </a:p>
        </p:txBody>
      </p:sp>
      <p:sp>
        <p:nvSpPr>
          <p:cNvPr id="140292" name="Rectangle 4"/>
          <p:cNvSpPr>
            <a:spLocks noChangeArrowheads="1"/>
          </p:cNvSpPr>
          <p:nvPr/>
        </p:nvSpPr>
        <p:spPr bwMode="auto">
          <a:xfrm>
            <a:off x="468313" y="692150"/>
            <a:ext cx="816610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r"/>
            <a:r>
              <a:rPr lang="he-IL" sz="4000" b="1">
                <a:solidFill>
                  <a:schemeClr val="tx2"/>
                </a:solidFill>
                <a:effectLst>
                  <a:outerShdw blurRad="38100" dist="38100" dir="2700000" algn="tl">
                    <a:srgbClr val="FFFFFF"/>
                  </a:outerShdw>
                </a:effectLst>
                <a:latin typeface="Times New Roman" pitchFamily="18" charset="0"/>
              </a:rPr>
              <a:t>חוקים עיקריים לאחריות בבטיחות בבנייה</a:t>
            </a:r>
            <a:endParaRPr lang="en-US" sz="4000" b="1">
              <a:solidFill>
                <a:schemeClr val="tx2"/>
              </a:solidFill>
              <a:effectLst>
                <a:outerShdw blurRad="38100" dist="38100" dir="2700000" algn="tl">
                  <a:srgbClr val="FFFFFF"/>
                </a:outerShdw>
              </a:effectLst>
              <a:latin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fld id="{DC51EABC-10EC-4B07-8903-A138951007CF}" type="slidenum">
              <a:rPr lang="he-IL"/>
              <a:pPr/>
              <a:t>10</a:t>
            </a:fld>
            <a:endParaRPr lang="en-US"/>
          </a:p>
        </p:txBody>
      </p:sp>
      <p:sp>
        <p:nvSpPr>
          <p:cNvPr id="125954" name="Rectangle 2"/>
          <p:cNvSpPr>
            <a:spLocks noGrp="1" noChangeArrowheads="1"/>
          </p:cNvSpPr>
          <p:nvPr>
            <p:ph type="title"/>
          </p:nvPr>
        </p:nvSpPr>
        <p:spPr>
          <a:xfrm>
            <a:off x="250825" y="188913"/>
            <a:ext cx="8239125" cy="360362"/>
          </a:xfrm>
          <a:noFill/>
          <a:ln/>
        </p:spPr>
        <p:txBody>
          <a:bodyPr/>
          <a:lstStyle/>
          <a:p>
            <a:pPr algn="l"/>
            <a:r>
              <a:rPr lang="he-IL" sz="2000" b="1" i="0">
                <a:solidFill>
                  <a:srgbClr val="003399"/>
                </a:solidFill>
                <a:effectLst>
                  <a:outerShdw blurRad="38100" dist="38100" dir="2700000" algn="tl">
                    <a:srgbClr val="000000"/>
                  </a:outerShdw>
                </a:effectLst>
              </a:rPr>
              <a:t>אחריות ואחראים בבטיחות בעבודות בנייה – 9</a:t>
            </a:r>
            <a:endParaRPr lang="en-US" sz="4800" b="1" i="0">
              <a:solidFill>
                <a:srgbClr val="003399"/>
              </a:solidFill>
              <a:effectLst>
                <a:outerShdw blurRad="38100" dist="38100" dir="2700000" algn="tl">
                  <a:srgbClr val="000000"/>
                </a:outerShdw>
              </a:effectLst>
            </a:endParaRPr>
          </a:p>
        </p:txBody>
      </p:sp>
      <p:sp>
        <p:nvSpPr>
          <p:cNvPr id="125955" name="Rectangle 3"/>
          <p:cNvSpPr>
            <a:spLocks noGrp="1" noChangeArrowheads="1"/>
          </p:cNvSpPr>
          <p:nvPr>
            <p:ph type="body" idx="1"/>
          </p:nvPr>
        </p:nvSpPr>
        <p:spPr>
          <a:xfrm>
            <a:off x="755650" y="1385888"/>
            <a:ext cx="7772400" cy="5472112"/>
          </a:xfrm>
          <a:noFill/>
          <a:ln/>
        </p:spPr>
        <p:txBody>
          <a:bodyPr/>
          <a:lstStyle/>
          <a:p>
            <a:pPr>
              <a:lnSpc>
                <a:spcPct val="80000"/>
              </a:lnSpc>
              <a:buFont typeface="Monotype Sorts" pitchFamily="2" charset="2"/>
              <a:buNone/>
            </a:pPr>
            <a:r>
              <a:rPr lang="he-IL" sz="2000" b="1" i="1" dirty="0">
                <a:cs typeface="David" pitchFamily="34" charset="-79"/>
              </a:rPr>
              <a:t>דוגמאות לעבודות הדורשות תכנון מקצועי:</a:t>
            </a:r>
          </a:p>
          <a:p>
            <a:pPr>
              <a:lnSpc>
                <a:spcPct val="80000"/>
              </a:lnSpc>
            </a:pPr>
            <a:r>
              <a:rPr lang="he-IL" sz="2000" b="1" i="1" dirty="0">
                <a:cs typeface="David" pitchFamily="34" charset="-79"/>
              </a:rPr>
              <a:t>אגדי עץ נושאים בגגות רעפים (כולל חתכי האלמנטים ופרטי חיבור);</a:t>
            </a:r>
          </a:p>
          <a:p>
            <a:pPr>
              <a:lnSpc>
                <a:spcPct val="80000"/>
              </a:lnSpc>
            </a:pPr>
            <a:r>
              <a:rPr lang="he-IL" sz="2000" b="1" i="1" dirty="0">
                <a:cs typeface="David" pitchFamily="34" charset="-79"/>
              </a:rPr>
              <a:t>חישוב מפורט של השפעות עומסי רוח על אלמנטים במבנים מסוימים ע"פ ת"י 414 לעומסי רוח (לדוגמה: חיבור לוחות פח או רעפים אל המרישים,  חיבור המרישים אל האגדים הראשיים בגג, הקמת סככות והתקנת לוחות החיפוי שלהם וכדומה);</a:t>
            </a:r>
          </a:p>
          <a:p>
            <a:pPr>
              <a:lnSpc>
                <a:spcPct val="80000"/>
              </a:lnSpc>
            </a:pPr>
            <a:r>
              <a:rPr lang="he-IL" sz="2000" b="1" i="1" dirty="0">
                <a:cs typeface="David" pitchFamily="34" charset="-79"/>
              </a:rPr>
              <a:t>חגורות בטון מזוין להקשחת קירות ומחיצות מבלוקים ולבנים. חגורות צריכות להיות מעוגנות זו לזו ואל רכיבי הקונסטרוקציה הראשיים, ולהיות מתוכננות בהתאם לדרישות יציבות וחוזק (ולא מסיבות פרקטיות (חגורות מעל משקוף הדלת, לדוגמה);</a:t>
            </a:r>
          </a:p>
          <a:p>
            <a:pPr>
              <a:lnSpc>
                <a:spcPct val="80000"/>
              </a:lnSpc>
            </a:pPr>
            <a:r>
              <a:rPr lang="he-IL" sz="2000" b="1" i="1" dirty="0">
                <a:cs typeface="David" pitchFamily="34" charset="-79"/>
              </a:rPr>
              <a:t>תכנון כולל של מבנים, ותכנון מחיצות בנויות ע"פ ת"י 413 לעומסים מרעידות אדמה. התקן מכוון לכל סוגי המבנים (וגם אלמנטים משניים בהם), ולא רק למבנים גבוהים.;</a:t>
            </a:r>
          </a:p>
          <a:p>
            <a:pPr>
              <a:lnSpc>
                <a:spcPct val="80000"/>
              </a:lnSpc>
            </a:pPr>
            <a:r>
              <a:rPr lang="he-IL" sz="2000" b="1" i="1" dirty="0">
                <a:cs typeface="David" pitchFamily="34" charset="-79"/>
              </a:rPr>
              <a:t>גדרות הנבנות לגובה רב מבלוקים או מאבנים (דרישה לחגורות הקשחה מבטון מזוין, עיגון לקרקע או יסודות מתאימים אחרים);</a:t>
            </a:r>
          </a:p>
          <a:p>
            <a:pPr>
              <a:lnSpc>
                <a:spcPct val="80000"/>
              </a:lnSpc>
            </a:pPr>
            <a:r>
              <a:rPr lang="he-IL" sz="2000" b="1" i="1" dirty="0">
                <a:cs typeface="David" pitchFamily="34" charset="-79"/>
              </a:rPr>
              <a:t>מעקים במבנים ע"פ ת"י 1142 (זו דרישה של התקנות): צורה, עיצוב, התחשבות בילדים וכדומה. באחריות האדריכל המתכנן; </a:t>
            </a:r>
          </a:p>
        </p:txBody>
      </p:sp>
      <p:sp>
        <p:nvSpPr>
          <p:cNvPr id="125956" name="Rectangle 4"/>
          <p:cNvSpPr>
            <a:spLocks noChangeArrowheads="1"/>
          </p:cNvSpPr>
          <p:nvPr/>
        </p:nvSpPr>
        <p:spPr bwMode="auto">
          <a:xfrm>
            <a:off x="1547813" y="476250"/>
            <a:ext cx="708660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r"/>
            <a:r>
              <a:rPr lang="he-IL" sz="4800" b="1">
                <a:solidFill>
                  <a:schemeClr val="tx2"/>
                </a:solidFill>
                <a:effectLst>
                  <a:outerShdw blurRad="38100" dist="38100" dir="2700000" algn="tl">
                    <a:srgbClr val="FFFFFF"/>
                  </a:outerShdw>
                </a:effectLst>
                <a:latin typeface="Times New Roman" pitchFamily="18" charset="0"/>
              </a:rPr>
              <a:t>אחריות המתכננים (ב)</a:t>
            </a:r>
            <a:endParaRPr lang="en-US" sz="4800" b="1">
              <a:solidFill>
                <a:schemeClr val="tx2"/>
              </a:solidFill>
              <a:effectLst>
                <a:outerShdw blurRad="38100" dist="38100" dir="2700000" algn="tl">
                  <a:srgbClr val="FFFFFF"/>
                </a:outerShdw>
              </a:effectLst>
              <a:latin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fld id="{D3694F58-692B-4F5A-BAA2-49111FC13D9C}" type="slidenum">
              <a:rPr lang="he-IL"/>
              <a:pPr/>
              <a:t>11</a:t>
            </a:fld>
            <a:endParaRPr lang="en-US"/>
          </a:p>
        </p:txBody>
      </p:sp>
      <p:sp>
        <p:nvSpPr>
          <p:cNvPr id="131074" name="Rectangle 2"/>
          <p:cNvSpPr>
            <a:spLocks noGrp="1" noChangeArrowheads="1"/>
          </p:cNvSpPr>
          <p:nvPr>
            <p:ph type="title"/>
          </p:nvPr>
        </p:nvSpPr>
        <p:spPr>
          <a:xfrm>
            <a:off x="250825" y="188913"/>
            <a:ext cx="8239125" cy="360362"/>
          </a:xfrm>
          <a:noFill/>
          <a:ln/>
        </p:spPr>
        <p:txBody>
          <a:bodyPr/>
          <a:lstStyle/>
          <a:p>
            <a:pPr algn="l"/>
            <a:r>
              <a:rPr lang="he-IL" sz="2000" b="1" i="0">
                <a:solidFill>
                  <a:srgbClr val="003399"/>
                </a:solidFill>
                <a:effectLst>
                  <a:outerShdw blurRad="38100" dist="38100" dir="2700000" algn="tl">
                    <a:srgbClr val="000000"/>
                  </a:outerShdw>
                </a:effectLst>
              </a:rPr>
              <a:t>אחריות ואחראים בבטיחות בעבודות בנייה – 10</a:t>
            </a:r>
            <a:endParaRPr lang="en-US" sz="4800" b="1" i="0">
              <a:solidFill>
                <a:srgbClr val="003399"/>
              </a:solidFill>
              <a:effectLst>
                <a:outerShdw blurRad="38100" dist="38100" dir="2700000" algn="tl">
                  <a:srgbClr val="000000"/>
                </a:outerShdw>
              </a:effectLst>
            </a:endParaRPr>
          </a:p>
        </p:txBody>
      </p:sp>
      <p:sp>
        <p:nvSpPr>
          <p:cNvPr id="131075" name="Rectangle 3"/>
          <p:cNvSpPr>
            <a:spLocks noGrp="1" noChangeArrowheads="1"/>
          </p:cNvSpPr>
          <p:nvPr>
            <p:ph type="body" idx="1"/>
          </p:nvPr>
        </p:nvSpPr>
        <p:spPr>
          <a:xfrm>
            <a:off x="755650" y="1385888"/>
            <a:ext cx="7772400" cy="5472112"/>
          </a:xfrm>
          <a:noFill/>
          <a:ln/>
        </p:spPr>
        <p:txBody>
          <a:bodyPr/>
          <a:lstStyle/>
          <a:p>
            <a:pPr>
              <a:lnSpc>
                <a:spcPct val="80000"/>
              </a:lnSpc>
            </a:pPr>
            <a:r>
              <a:rPr lang="he-IL" sz="2800" b="1" i="1" dirty="0">
                <a:cs typeface="David" pitchFamily="34" charset="-79"/>
              </a:rPr>
              <a:t> תכנון של השפעות רטיבות וקרקע "עובדת" על מבנים, כולל שיטת ביסוס מתאימה לקרקעות חרסיתיות תופחות (משטחי רצפה מופרדים מהקרקע), והגנה על היסודות על-ידי משטחים אטומים למעבר מים.</a:t>
            </a:r>
          </a:p>
          <a:p>
            <a:pPr>
              <a:lnSpc>
                <a:spcPct val="80000"/>
              </a:lnSpc>
            </a:pPr>
            <a:r>
              <a:rPr lang="he-IL" sz="2800" b="1" i="1" dirty="0">
                <a:cs typeface="David" pitchFamily="34" charset="-79"/>
              </a:rPr>
              <a:t> מתכנני פיתוח אחראים להגן על המבנה מפני הצטברות מים בסביבתו ע"י תכנון נכון של שיפועי מדרכות וניקוז נאות של המים;</a:t>
            </a:r>
          </a:p>
          <a:p>
            <a:pPr>
              <a:lnSpc>
                <a:spcPct val="80000"/>
              </a:lnSpc>
            </a:pPr>
            <a:r>
              <a:rPr lang="he-IL" sz="2800" b="1" i="1" dirty="0">
                <a:cs typeface="David" pitchFamily="34" charset="-79"/>
              </a:rPr>
              <a:t> תכנון של סוגים מסוימים של עבודות בנייה הנדרשות בתקנות הבטיחות בבנייה: נדרש תכנון של מהנדס, הנדסאי או טכנאי קונסטרוקציות לעבודות כגון </a:t>
            </a:r>
            <a:r>
              <a:rPr lang="he-IL" sz="2800" b="1" i="1" dirty="0" err="1">
                <a:cs typeface="David" pitchFamily="34" charset="-79"/>
              </a:rPr>
              <a:t>חיצוב</a:t>
            </a:r>
            <a:r>
              <a:rPr lang="he-IL" sz="2800" b="1" i="1" dirty="0">
                <a:cs typeface="David" pitchFamily="34" charset="-79"/>
              </a:rPr>
              <a:t> אנכי, הריסת מבנה בגובה מעל 4 מ', הקמת פיגום </a:t>
            </a:r>
            <a:r>
              <a:rPr lang="he-IL" sz="2800" b="1" i="1" dirty="0" err="1">
                <a:cs typeface="David" pitchFamily="34" charset="-79"/>
              </a:rPr>
              <a:t>זקפים</a:t>
            </a:r>
            <a:r>
              <a:rPr lang="he-IL" sz="2800" b="1" i="1" dirty="0">
                <a:cs typeface="David" pitchFamily="34" charset="-79"/>
              </a:rPr>
              <a:t> במדרון, פיגומים </a:t>
            </a:r>
            <a:r>
              <a:rPr lang="he-IL" sz="2800" b="1" i="1" dirty="0" err="1">
                <a:cs typeface="David" pitchFamily="34" charset="-79"/>
              </a:rPr>
              <a:t>וטפסות</a:t>
            </a:r>
            <a:r>
              <a:rPr lang="he-IL" sz="2800" b="1" i="1" dirty="0">
                <a:cs typeface="David" pitchFamily="34" charset="-79"/>
              </a:rPr>
              <a:t> מיוחדים, דיפוני חפירות עמוקות. האחריות במקרים אלה על המתכנן המוסמך החייב גם בפיקוח עליון על ביצוע ע"פ </a:t>
            </a:r>
            <a:r>
              <a:rPr lang="he-IL" sz="2800" b="1" i="1" dirty="0" smtClean="0">
                <a:cs typeface="David" pitchFamily="34" charset="-79"/>
              </a:rPr>
              <a:t>התכנון</a:t>
            </a:r>
            <a:endParaRPr lang="he-IL" sz="2800" b="1" i="1" dirty="0">
              <a:cs typeface="David" pitchFamily="34" charset="-79"/>
            </a:endParaRPr>
          </a:p>
        </p:txBody>
      </p:sp>
      <p:sp>
        <p:nvSpPr>
          <p:cNvPr id="131076" name="Rectangle 4"/>
          <p:cNvSpPr>
            <a:spLocks noChangeArrowheads="1"/>
          </p:cNvSpPr>
          <p:nvPr/>
        </p:nvSpPr>
        <p:spPr bwMode="auto">
          <a:xfrm>
            <a:off x="1547813" y="476250"/>
            <a:ext cx="708660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r"/>
            <a:r>
              <a:rPr lang="he-IL" sz="4800" b="1">
                <a:solidFill>
                  <a:schemeClr val="tx2"/>
                </a:solidFill>
                <a:effectLst>
                  <a:outerShdw blurRad="38100" dist="38100" dir="2700000" algn="tl">
                    <a:srgbClr val="FFFFFF"/>
                  </a:outerShdw>
                </a:effectLst>
                <a:latin typeface="Times New Roman" pitchFamily="18" charset="0"/>
              </a:rPr>
              <a:t>אחריות המתכננים (ג)</a:t>
            </a:r>
            <a:endParaRPr lang="en-US" sz="4800" b="1">
              <a:solidFill>
                <a:schemeClr val="tx2"/>
              </a:solidFill>
              <a:effectLst>
                <a:outerShdw blurRad="38100" dist="38100" dir="2700000" algn="tl">
                  <a:srgbClr val="FFFFFF"/>
                </a:outerShdw>
              </a:effectLst>
              <a:latin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fld id="{9F230F87-03A3-4B89-8245-C08600B7EF20}" type="slidenum">
              <a:rPr lang="he-IL"/>
              <a:pPr/>
              <a:t>12</a:t>
            </a:fld>
            <a:endParaRPr lang="en-US"/>
          </a:p>
        </p:txBody>
      </p:sp>
      <p:sp>
        <p:nvSpPr>
          <p:cNvPr id="132098" name="Rectangle 2"/>
          <p:cNvSpPr>
            <a:spLocks noGrp="1" noChangeArrowheads="1"/>
          </p:cNvSpPr>
          <p:nvPr>
            <p:ph type="title"/>
          </p:nvPr>
        </p:nvSpPr>
        <p:spPr>
          <a:xfrm>
            <a:off x="250825" y="188913"/>
            <a:ext cx="8239125" cy="360362"/>
          </a:xfrm>
          <a:noFill/>
          <a:ln/>
        </p:spPr>
        <p:txBody>
          <a:bodyPr/>
          <a:lstStyle/>
          <a:p>
            <a:pPr algn="l"/>
            <a:r>
              <a:rPr lang="he-IL" sz="2000" b="1" i="0">
                <a:solidFill>
                  <a:srgbClr val="003399"/>
                </a:solidFill>
                <a:effectLst>
                  <a:outerShdw blurRad="38100" dist="38100" dir="2700000" algn="tl">
                    <a:srgbClr val="000000"/>
                  </a:outerShdw>
                </a:effectLst>
              </a:rPr>
              <a:t>אחריות ואחראים בבטיחות בעבודות בנייה – 11</a:t>
            </a:r>
            <a:endParaRPr lang="en-US" sz="4800" b="1" i="0">
              <a:solidFill>
                <a:srgbClr val="003399"/>
              </a:solidFill>
              <a:effectLst>
                <a:outerShdw blurRad="38100" dist="38100" dir="2700000" algn="tl">
                  <a:srgbClr val="000000"/>
                </a:outerShdw>
              </a:effectLst>
            </a:endParaRPr>
          </a:p>
        </p:txBody>
      </p:sp>
      <p:sp>
        <p:nvSpPr>
          <p:cNvPr id="132099" name="Rectangle 3"/>
          <p:cNvSpPr>
            <a:spLocks noGrp="1" noChangeArrowheads="1"/>
          </p:cNvSpPr>
          <p:nvPr>
            <p:ph type="body" idx="1"/>
          </p:nvPr>
        </p:nvSpPr>
        <p:spPr>
          <a:xfrm>
            <a:off x="755650" y="1385888"/>
            <a:ext cx="7772400" cy="5472112"/>
          </a:xfrm>
          <a:noFill/>
          <a:ln/>
        </p:spPr>
        <p:txBody>
          <a:bodyPr/>
          <a:lstStyle/>
          <a:p>
            <a:pPr>
              <a:lnSpc>
                <a:spcPct val="80000"/>
              </a:lnSpc>
            </a:pPr>
            <a:r>
              <a:rPr lang="he-IL" sz="2800" b="1" i="1" dirty="0">
                <a:cs typeface="David" pitchFamily="34" charset="-79"/>
              </a:rPr>
              <a:t>תכנון סידורים והתקנים בטיחותיים מסוימים באלמנטים טרומיים (כגון התקני תליה נאותים לשינוע והרמה של אלמנטים), וכן תכנון של סידורי הכנה של עוגנים, ווים, שיאפשרו התקנה נוחה של </a:t>
            </a:r>
            <a:r>
              <a:rPr lang="he-IL" sz="2800" b="1" i="1" dirty="0" err="1">
                <a:cs typeface="David" pitchFamily="34" charset="-79"/>
              </a:rPr>
              <a:t>גידורים</a:t>
            </a:r>
            <a:r>
              <a:rPr lang="he-IL" sz="2800" b="1" i="1" dirty="0">
                <a:cs typeface="David" pitchFamily="34" charset="-79"/>
              </a:rPr>
              <a:t>, מעקות, נקודות עיגון לחגורות בטיחות וכדומה כדי למנוע נפילת אדם מגובה. האחריות לאבטחת היציבות של האלמנטים הטרומיים מוטלת על מנהל העבודה, אך לשם כך יש לתכנן את האלמנטים כדי שיתאימו לדרישות הבטיחות;</a:t>
            </a:r>
          </a:p>
          <a:p>
            <a:pPr>
              <a:lnSpc>
                <a:spcPct val="80000"/>
              </a:lnSpc>
            </a:pPr>
            <a:r>
              <a:rPr lang="he-IL" sz="2800" b="1" i="1" dirty="0">
                <a:cs typeface="David" pitchFamily="34" charset="-79"/>
              </a:rPr>
              <a:t>תכנון מפורט של שלבי הקמה (ולא רק של המצב הסופי של המבנה) של מבני מתכת בגובה של יותר מ-6 מ' (חובה ע"פ התקנות), מבנים טרומיים מורכבים (רצוי) ועבודות הריסה מורכבות (רצוי</a:t>
            </a:r>
            <a:r>
              <a:rPr lang="he-IL" sz="2800" b="1" i="1" dirty="0" smtClean="0">
                <a:cs typeface="David" pitchFamily="34" charset="-79"/>
              </a:rPr>
              <a:t>);</a:t>
            </a:r>
            <a:endParaRPr lang="he-IL" sz="2800" b="1" i="1" dirty="0">
              <a:cs typeface="David" pitchFamily="34" charset="-79"/>
            </a:endParaRPr>
          </a:p>
        </p:txBody>
      </p:sp>
      <p:sp>
        <p:nvSpPr>
          <p:cNvPr id="132100" name="Rectangle 4"/>
          <p:cNvSpPr>
            <a:spLocks noChangeArrowheads="1"/>
          </p:cNvSpPr>
          <p:nvPr/>
        </p:nvSpPr>
        <p:spPr bwMode="auto">
          <a:xfrm>
            <a:off x="1547813" y="476250"/>
            <a:ext cx="708660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r"/>
            <a:r>
              <a:rPr lang="he-IL" sz="4800" b="1">
                <a:solidFill>
                  <a:schemeClr val="tx2"/>
                </a:solidFill>
                <a:effectLst>
                  <a:outerShdw blurRad="38100" dist="38100" dir="2700000" algn="tl">
                    <a:srgbClr val="FFFFFF"/>
                  </a:outerShdw>
                </a:effectLst>
                <a:latin typeface="Times New Roman" pitchFamily="18" charset="0"/>
              </a:rPr>
              <a:t>אחריות המתכננים (ד)</a:t>
            </a:r>
            <a:endParaRPr lang="en-US" sz="4800" b="1">
              <a:solidFill>
                <a:schemeClr val="tx2"/>
              </a:solidFill>
              <a:effectLst>
                <a:outerShdw blurRad="38100" dist="38100" dir="2700000" algn="tl">
                  <a:srgbClr val="FFFFFF"/>
                </a:outerShdw>
              </a:effectLst>
              <a:latin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fld id="{D11EBF49-E659-40EA-BDB6-F46715CF95F2}" type="slidenum">
              <a:rPr lang="he-IL"/>
              <a:pPr/>
              <a:t>13</a:t>
            </a:fld>
            <a:endParaRPr lang="en-US"/>
          </a:p>
        </p:txBody>
      </p:sp>
      <p:sp>
        <p:nvSpPr>
          <p:cNvPr id="126978" name="Rectangle 2"/>
          <p:cNvSpPr>
            <a:spLocks noGrp="1" noChangeArrowheads="1"/>
          </p:cNvSpPr>
          <p:nvPr>
            <p:ph type="title"/>
          </p:nvPr>
        </p:nvSpPr>
        <p:spPr>
          <a:xfrm>
            <a:off x="250825" y="188913"/>
            <a:ext cx="8239125" cy="360362"/>
          </a:xfrm>
          <a:noFill/>
          <a:ln/>
        </p:spPr>
        <p:txBody>
          <a:bodyPr/>
          <a:lstStyle/>
          <a:p>
            <a:pPr algn="l"/>
            <a:r>
              <a:rPr lang="he-IL" sz="2000" b="1" i="0">
                <a:solidFill>
                  <a:srgbClr val="003399"/>
                </a:solidFill>
                <a:effectLst>
                  <a:outerShdw blurRad="38100" dist="38100" dir="2700000" algn="tl">
                    <a:srgbClr val="000000"/>
                  </a:outerShdw>
                </a:effectLst>
              </a:rPr>
              <a:t>אחריות ואחראים בבטיחות בעבודות בנייה – 12</a:t>
            </a:r>
            <a:endParaRPr lang="en-US" sz="4800" b="1" i="0">
              <a:solidFill>
                <a:srgbClr val="003399"/>
              </a:solidFill>
              <a:effectLst>
                <a:outerShdw blurRad="38100" dist="38100" dir="2700000" algn="tl">
                  <a:srgbClr val="000000"/>
                </a:outerShdw>
              </a:effectLst>
            </a:endParaRPr>
          </a:p>
        </p:txBody>
      </p:sp>
      <p:sp>
        <p:nvSpPr>
          <p:cNvPr id="126979" name="Rectangle 3"/>
          <p:cNvSpPr>
            <a:spLocks noGrp="1" noChangeArrowheads="1"/>
          </p:cNvSpPr>
          <p:nvPr>
            <p:ph type="body" idx="1"/>
          </p:nvPr>
        </p:nvSpPr>
        <p:spPr>
          <a:xfrm>
            <a:off x="755650" y="1628775"/>
            <a:ext cx="7772400" cy="4679950"/>
          </a:xfrm>
          <a:noFill/>
          <a:ln/>
        </p:spPr>
        <p:txBody>
          <a:bodyPr/>
          <a:lstStyle/>
          <a:p>
            <a:pPr>
              <a:lnSpc>
                <a:spcPct val="80000"/>
              </a:lnSpc>
            </a:pPr>
            <a:r>
              <a:rPr lang="he-IL" sz="2000" b="1" i="1" dirty="0">
                <a:cs typeface="David" pitchFamily="34" charset="-79"/>
              </a:rPr>
              <a:t>אחריות היצרן ו/או הספק לרמה נאותה וטיב המוצרים מעוגנת גם בחוקים ובתקנות הנוגעות לפיקוח על מצרכים ושירותים;</a:t>
            </a:r>
          </a:p>
          <a:p>
            <a:pPr>
              <a:lnSpc>
                <a:spcPct val="80000"/>
              </a:lnSpc>
            </a:pPr>
            <a:r>
              <a:rPr lang="he-IL" sz="2000" b="1" i="1" dirty="0">
                <a:cs typeface="David" pitchFamily="34" charset="-79"/>
              </a:rPr>
              <a:t>מבצע הבניה אחראי לטיב המוצרים הנרכשים, ובמקרה של תאונה הנובעת ממוצר לקוי תחול אחריות גם על היצרן ו/או הספק;</a:t>
            </a:r>
          </a:p>
          <a:p>
            <a:pPr>
              <a:lnSpc>
                <a:spcPct val="80000"/>
              </a:lnSpc>
            </a:pPr>
            <a:r>
              <a:rPr lang="he-IL" sz="2000" b="1" i="1" dirty="0">
                <a:cs typeface="David" pitchFamily="34" charset="-79"/>
              </a:rPr>
              <a:t>תקנים למוצרים ולתהליכי ייצור אשר משרד </a:t>
            </a:r>
            <a:r>
              <a:rPr lang="he-IL" sz="2000" b="1" i="1" dirty="0" smtClean="0">
                <a:cs typeface="David" pitchFamily="34" charset="-79"/>
              </a:rPr>
              <a:t>העבודה </a:t>
            </a:r>
            <a:r>
              <a:rPr lang="he-IL" sz="2000" b="1" i="1" dirty="0">
                <a:cs typeface="David" pitchFamily="34" charset="-79"/>
              </a:rPr>
              <a:t>הכריז עליהם כעל תקנים רשמיים, מהווים דרישת חוק, וביצוע שלא ע"פ דרישות התקן מהווה עבירה פלילית. לדוגמה: ת"י 472 "כלי לשיקוע פינים", ת"י 484 לקסדות בטיחות, ת"י 1112 לנעלי בטיחות, ת"י 1847 לסולמות מיטלטלים.</a:t>
            </a:r>
          </a:p>
          <a:p>
            <a:pPr>
              <a:lnSpc>
                <a:spcPct val="80000"/>
              </a:lnSpc>
            </a:pPr>
            <a:r>
              <a:rPr lang="he-IL" sz="2000" b="1" i="1" dirty="0">
                <a:cs typeface="David" pitchFamily="34" charset="-79"/>
              </a:rPr>
              <a:t>קיימים תקנים לא רשמיים שחובה לפעול על פיהם בגלל הוראות של תקנות. לדוגמה: ת"י 1142 התקן למעקים בבניינים, ת"י 466 חוקת הבטון, ת"י 904 </a:t>
            </a:r>
            <a:r>
              <a:rPr lang="he-IL" sz="2000" b="1" i="1" dirty="0" err="1">
                <a:cs typeface="David" pitchFamily="34" charset="-79"/>
              </a:rPr>
              <a:t>לטפסות</a:t>
            </a:r>
            <a:r>
              <a:rPr lang="he-IL" sz="2000" b="1" i="1" dirty="0">
                <a:cs typeface="David" pitchFamily="34" charset="-79"/>
              </a:rPr>
              <a:t> בטון, ועוד;</a:t>
            </a:r>
          </a:p>
          <a:p>
            <a:pPr>
              <a:lnSpc>
                <a:spcPct val="80000"/>
              </a:lnSpc>
            </a:pPr>
            <a:r>
              <a:rPr lang="he-IL" sz="2000" b="1" i="1" dirty="0">
                <a:cs typeface="David" pitchFamily="34" charset="-79"/>
              </a:rPr>
              <a:t>ציוד מגן אישי חייב להתאים לדרישות של תקן ישראלי, ובהיעדר תקן כזה, לדרישות  של תקן זר מוכר שאושר ע"י מפקח עבודה ארצי);</a:t>
            </a:r>
          </a:p>
          <a:p>
            <a:pPr>
              <a:lnSpc>
                <a:spcPct val="80000"/>
              </a:lnSpc>
            </a:pPr>
            <a:r>
              <a:rPr lang="he-IL" sz="2000" b="1" i="1" dirty="0">
                <a:cs typeface="David" pitchFamily="34" charset="-79"/>
              </a:rPr>
              <a:t>פיגום ממוכן דורש אישור יצרן עם מפרט והוראות להתקנה ועבודה (חובת ההצטיידות באישור חלה על מבצע הבניה), וכן נדרשת תעודת רישום ממפקח עבודה ראשי </a:t>
            </a:r>
          </a:p>
        </p:txBody>
      </p:sp>
      <p:sp>
        <p:nvSpPr>
          <p:cNvPr id="126980" name="Rectangle 4"/>
          <p:cNvSpPr>
            <a:spLocks noChangeArrowheads="1"/>
          </p:cNvSpPr>
          <p:nvPr/>
        </p:nvSpPr>
        <p:spPr bwMode="auto">
          <a:xfrm>
            <a:off x="468313" y="476250"/>
            <a:ext cx="816610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r"/>
            <a:r>
              <a:rPr lang="he-IL" sz="4800" b="1">
                <a:solidFill>
                  <a:schemeClr val="tx2"/>
                </a:solidFill>
                <a:effectLst>
                  <a:outerShdw blurRad="38100" dist="38100" dir="2700000" algn="tl">
                    <a:srgbClr val="FFFFFF"/>
                  </a:outerShdw>
                </a:effectLst>
                <a:latin typeface="Times New Roman" pitchFamily="18" charset="0"/>
              </a:rPr>
              <a:t>אחריות יצרני וספקי ציוד וחומרים</a:t>
            </a:r>
            <a:endParaRPr lang="en-US" sz="4800" b="1">
              <a:solidFill>
                <a:schemeClr val="tx2"/>
              </a:solidFill>
              <a:effectLst>
                <a:outerShdw blurRad="38100" dist="38100" dir="2700000" algn="tl">
                  <a:srgbClr val="FFFFFF"/>
                </a:outerShdw>
              </a:effectLst>
              <a:latin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fld id="{9A17FA72-9B63-437B-BA4A-54BD8B1CAB37}" type="slidenum">
              <a:rPr lang="he-IL"/>
              <a:pPr/>
              <a:t>14</a:t>
            </a:fld>
            <a:endParaRPr lang="en-US"/>
          </a:p>
        </p:txBody>
      </p:sp>
      <p:sp>
        <p:nvSpPr>
          <p:cNvPr id="133122" name="Rectangle 2"/>
          <p:cNvSpPr>
            <a:spLocks noGrp="1" noChangeArrowheads="1"/>
          </p:cNvSpPr>
          <p:nvPr>
            <p:ph type="title"/>
          </p:nvPr>
        </p:nvSpPr>
        <p:spPr>
          <a:xfrm>
            <a:off x="250825" y="188913"/>
            <a:ext cx="8239125" cy="360362"/>
          </a:xfrm>
          <a:noFill/>
          <a:ln/>
        </p:spPr>
        <p:txBody>
          <a:bodyPr/>
          <a:lstStyle/>
          <a:p>
            <a:pPr algn="l"/>
            <a:r>
              <a:rPr lang="he-IL" sz="2000" b="1" i="0">
                <a:solidFill>
                  <a:srgbClr val="003399"/>
                </a:solidFill>
                <a:effectLst>
                  <a:outerShdw blurRad="38100" dist="38100" dir="2700000" algn="tl">
                    <a:srgbClr val="000000"/>
                  </a:outerShdw>
                </a:effectLst>
              </a:rPr>
              <a:t>אחריות ואחראים בבטיחות בעבודות בנייה – 13</a:t>
            </a:r>
            <a:endParaRPr lang="en-US" sz="4800" b="1" i="0">
              <a:solidFill>
                <a:srgbClr val="003399"/>
              </a:solidFill>
              <a:effectLst>
                <a:outerShdw blurRad="38100" dist="38100" dir="2700000" algn="tl">
                  <a:srgbClr val="000000"/>
                </a:outerShdw>
              </a:effectLst>
            </a:endParaRPr>
          </a:p>
        </p:txBody>
      </p:sp>
      <p:sp>
        <p:nvSpPr>
          <p:cNvPr id="133123" name="Rectangle 3"/>
          <p:cNvSpPr>
            <a:spLocks noGrp="1" noChangeArrowheads="1"/>
          </p:cNvSpPr>
          <p:nvPr>
            <p:ph type="body" idx="1"/>
          </p:nvPr>
        </p:nvSpPr>
        <p:spPr>
          <a:xfrm>
            <a:off x="755650" y="1341438"/>
            <a:ext cx="7772400" cy="4679950"/>
          </a:xfrm>
          <a:noFill/>
          <a:ln/>
        </p:spPr>
        <p:txBody>
          <a:bodyPr/>
          <a:lstStyle/>
          <a:p>
            <a:pPr>
              <a:lnSpc>
                <a:spcPct val="80000"/>
              </a:lnSpc>
            </a:pPr>
            <a:r>
              <a:rPr lang="he-IL" sz="2000" b="1" i="1" dirty="0">
                <a:cs typeface="David" pitchFamily="34" charset="-79"/>
              </a:rPr>
              <a:t>מבצע הבניה חייב להיות קבלן הרשום פנקס הקבלנים לסוגי העבודות שהוא מבצע (תקנות לרישום קבלנים);</a:t>
            </a:r>
          </a:p>
          <a:p>
            <a:pPr>
              <a:lnSpc>
                <a:spcPct val="80000"/>
              </a:lnSpc>
            </a:pPr>
            <a:r>
              <a:rPr lang="he-IL" sz="2000" b="1" i="1" dirty="0">
                <a:cs typeface="David" pitchFamily="34" charset="-79"/>
              </a:rPr>
              <a:t>חייב  להודיע על התחלת ביצוע עבודת בניה למפקח עבודה (אין צורך אם העבודה נמשכת פחות מ-6 שבועות);</a:t>
            </a:r>
          </a:p>
          <a:p>
            <a:pPr>
              <a:lnSpc>
                <a:spcPct val="80000"/>
              </a:lnSpc>
            </a:pPr>
            <a:r>
              <a:rPr lang="he-IL" sz="2000" b="1" i="1" dirty="0">
                <a:cs typeface="David" pitchFamily="34" charset="-79"/>
              </a:rPr>
              <a:t>חייב  למנות ממונה על הבטיחות אם בכל אתרי הבניה של המבצע מועסקים 100 עובדים או יותר בו-זמנית (כולל עובדי קבלני משנה);</a:t>
            </a:r>
          </a:p>
          <a:p>
            <a:pPr>
              <a:lnSpc>
                <a:spcPct val="80000"/>
              </a:lnSpc>
            </a:pPr>
            <a:r>
              <a:rPr lang="he-IL" sz="2000" b="1" i="1" dirty="0">
                <a:cs typeface="David" pitchFamily="34" charset="-79"/>
              </a:rPr>
              <a:t>חייב לספק לממונה על הבטיחות את כל האמצעים הדרושים לו לביצוע תפקידו, ולוודא שהוא מבצע את כל תפקידיו;</a:t>
            </a:r>
          </a:p>
          <a:p>
            <a:pPr>
              <a:lnSpc>
                <a:spcPct val="80000"/>
              </a:lnSpc>
            </a:pPr>
            <a:r>
              <a:rPr lang="he-IL" sz="2000" b="1" i="1" dirty="0">
                <a:cs typeface="David" pitchFamily="34" charset="-79"/>
              </a:rPr>
              <a:t>נדרש למנות מנהל עבודה מוסמך לאתר הבניה (תקנות הבטיחות בעבודה, עבודות בניה), ולרשום פרטיו בפנקס כללי שינוהל באתר;</a:t>
            </a:r>
          </a:p>
          <a:p>
            <a:pPr>
              <a:lnSpc>
                <a:spcPct val="80000"/>
              </a:lnSpc>
            </a:pPr>
            <a:r>
              <a:rPr lang="he-IL" sz="2000" b="1" i="1" dirty="0">
                <a:cs typeface="David" pitchFamily="34" charset="-79"/>
              </a:rPr>
              <a:t>חייב להציג באתר הבנייה שלט הכולל את פרטיהם ומענם של מבצע הבנייה ומנהל העבודה, וכן את מהות העבודה </a:t>
            </a:r>
            <a:r>
              <a:rPr lang="he-IL" sz="2000" b="1" i="1" dirty="0" err="1" smtClean="0">
                <a:cs typeface="David" pitchFamily="34" charset="-79"/>
              </a:rPr>
              <a:t>המתבצעת;פרטי</a:t>
            </a:r>
            <a:r>
              <a:rPr lang="he-IL" sz="2000" b="1" i="1" dirty="0" smtClean="0">
                <a:cs typeface="David" pitchFamily="34" charset="-79"/>
              </a:rPr>
              <a:t> </a:t>
            </a:r>
            <a:r>
              <a:rPr lang="he-IL" sz="2000" b="1" i="1" smtClean="0">
                <a:cs typeface="David" pitchFamily="34" charset="-79"/>
              </a:rPr>
              <a:t>עוזר הבטיחות .</a:t>
            </a:r>
            <a:endParaRPr lang="he-IL" sz="2000" b="1" i="1" dirty="0">
              <a:cs typeface="David" pitchFamily="34" charset="-79"/>
            </a:endParaRPr>
          </a:p>
          <a:p>
            <a:pPr>
              <a:lnSpc>
                <a:spcPct val="80000"/>
              </a:lnSpc>
            </a:pPr>
            <a:r>
              <a:rPr lang="he-IL" sz="2000" b="1" i="1" dirty="0">
                <a:cs typeface="David" pitchFamily="34" charset="-79"/>
              </a:rPr>
              <a:t>חייב לספק למנהל העבודה  את כל התוכניות, המפרטים, האישורים וההוראות הדרושים (בכתב) לביצוע העבודה באופן בטוח;</a:t>
            </a:r>
          </a:p>
          <a:p>
            <a:pPr>
              <a:lnSpc>
                <a:spcPct val="80000"/>
              </a:lnSpc>
            </a:pPr>
            <a:r>
              <a:rPr lang="he-IL" sz="2000" b="1" i="1" dirty="0">
                <a:cs typeface="David" pitchFamily="34" charset="-79"/>
              </a:rPr>
              <a:t>חייב לספק את כל החומרים והציוד הנחוצים לכל סידורי הבטיחות, והוא אחראי על תקינותם, טיבם איכותם והתאמתם לדרישות החוק</a:t>
            </a:r>
            <a:r>
              <a:rPr lang="he-IL" sz="2000" b="1" i="1" dirty="0" smtClean="0">
                <a:cs typeface="David" pitchFamily="34" charset="-79"/>
              </a:rPr>
              <a:t>;</a:t>
            </a:r>
            <a:endParaRPr lang="he-IL" sz="2000" b="1" i="1" dirty="0">
              <a:cs typeface="David" pitchFamily="34" charset="-79"/>
            </a:endParaRPr>
          </a:p>
        </p:txBody>
      </p:sp>
      <p:sp>
        <p:nvSpPr>
          <p:cNvPr id="133124" name="Rectangle 4"/>
          <p:cNvSpPr>
            <a:spLocks noChangeArrowheads="1"/>
          </p:cNvSpPr>
          <p:nvPr/>
        </p:nvSpPr>
        <p:spPr bwMode="auto">
          <a:xfrm>
            <a:off x="468313" y="476250"/>
            <a:ext cx="816610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r"/>
            <a:r>
              <a:rPr lang="he-IL" sz="4800" b="1">
                <a:solidFill>
                  <a:schemeClr val="tx2"/>
                </a:solidFill>
                <a:effectLst>
                  <a:outerShdw blurRad="38100" dist="38100" dir="2700000" algn="tl">
                    <a:srgbClr val="FFFFFF"/>
                  </a:outerShdw>
                </a:effectLst>
                <a:latin typeface="Times New Roman" pitchFamily="18" charset="0"/>
              </a:rPr>
              <a:t>אחריות מבצע הבניה (א)</a:t>
            </a:r>
            <a:endParaRPr lang="en-US" sz="4800" b="1">
              <a:solidFill>
                <a:schemeClr val="tx2"/>
              </a:solidFill>
              <a:effectLst>
                <a:outerShdw blurRad="38100" dist="38100" dir="2700000" algn="tl">
                  <a:srgbClr val="FFFFFF"/>
                </a:outerShdw>
              </a:effectLst>
              <a:latin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fld id="{50650E88-03F6-4313-AFBF-A8873EF6807B}" type="slidenum">
              <a:rPr lang="he-IL"/>
              <a:pPr/>
              <a:t>15</a:t>
            </a:fld>
            <a:endParaRPr lang="en-US"/>
          </a:p>
        </p:txBody>
      </p:sp>
      <p:sp>
        <p:nvSpPr>
          <p:cNvPr id="134146" name="Rectangle 2"/>
          <p:cNvSpPr>
            <a:spLocks noGrp="1" noChangeArrowheads="1"/>
          </p:cNvSpPr>
          <p:nvPr>
            <p:ph type="title"/>
          </p:nvPr>
        </p:nvSpPr>
        <p:spPr>
          <a:xfrm>
            <a:off x="250825" y="188913"/>
            <a:ext cx="8239125" cy="360362"/>
          </a:xfrm>
          <a:noFill/>
          <a:ln/>
        </p:spPr>
        <p:txBody>
          <a:bodyPr/>
          <a:lstStyle/>
          <a:p>
            <a:pPr algn="l"/>
            <a:r>
              <a:rPr lang="he-IL" sz="2000" b="1" i="0">
                <a:solidFill>
                  <a:srgbClr val="003399"/>
                </a:solidFill>
                <a:effectLst>
                  <a:outerShdw blurRad="38100" dist="38100" dir="2700000" algn="tl">
                    <a:srgbClr val="000000"/>
                  </a:outerShdw>
                </a:effectLst>
              </a:rPr>
              <a:t>אחריות ואחראים בבטיחות בעבודות בנייה – 14</a:t>
            </a:r>
            <a:endParaRPr lang="en-US" sz="4800" b="1" i="0">
              <a:solidFill>
                <a:srgbClr val="003399"/>
              </a:solidFill>
              <a:effectLst>
                <a:outerShdw blurRad="38100" dist="38100" dir="2700000" algn="tl">
                  <a:srgbClr val="000000"/>
                </a:outerShdw>
              </a:effectLst>
            </a:endParaRPr>
          </a:p>
        </p:txBody>
      </p:sp>
      <p:sp>
        <p:nvSpPr>
          <p:cNvPr id="134147" name="Rectangle 3"/>
          <p:cNvSpPr>
            <a:spLocks noGrp="1" noChangeArrowheads="1"/>
          </p:cNvSpPr>
          <p:nvPr>
            <p:ph type="body" idx="1"/>
          </p:nvPr>
        </p:nvSpPr>
        <p:spPr>
          <a:xfrm>
            <a:off x="827088" y="1196975"/>
            <a:ext cx="7772400" cy="5661025"/>
          </a:xfrm>
          <a:noFill/>
          <a:ln/>
        </p:spPr>
        <p:txBody>
          <a:bodyPr/>
          <a:lstStyle/>
          <a:p>
            <a:pPr>
              <a:lnSpc>
                <a:spcPct val="80000"/>
              </a:lnSpc>
            </a:pPr>
            <a:r>
              <a:rPr lang="he-IL" sz="2400" b="1" i="1" dirty="0">
                <a:cs typeface="David" pitchFamily="34" charset="-79"/>
              </a:rPr>
              <a:t>חייב באספקת ציוד מגן אישי לעובדים המתאים לדרישות התקן;</a:t>
            </a:r>
          </a:p>
          <a:p>
            <a:pPr>
              <a:lnSpc>
                <a:spcPct val="80000"/>
              </a:lnSpc>
            </a:pPr>
            <a:r>
              <a:rPr lang="he-IL" sz="2400" b="1" i="1" dirty="0">
                <a:cs typeface="David" pitchFamily="34" charset="-79"/>
              </a:rPr>
              <a:t>חייב לגדר לבטח חלקי מכונות נעים, וקיום התקני בטיחות להבטחת שלמותם של אלמנטים טרומיים;</a:t>
            </a:r>
          </a:p>
          <a:p>
            <a:pPr>
              <a:lnSpc>
                <a:spcPct val="80000"/>
              </a:lnSpc>
            </a:pPr>
            <a:r>
              <a:rPr lang="he-IL" sz="2400" b="1" i="1" dirty="0">
                <a:cs typeface="David" pitchFamily="34" charset="-79"/>
              </a:rPr>
              <a:t>חייב להתקשר רק עם בעלי מקצוע ברמה נאותה, כולל דרישות מפורטות לגבי </a:t>
            </a:r>
            <a:r>
              <a:rPr lang="he-IL" sz="2400" b="1" i="1" dirty="0" err="1">
                <a:cs typeface="David" pitchFamily="34" charset="-79"/>
              </a:rPr>
              <a:t>עגורנאים</a:t>
            </a:r>
            <a:r>
              <a:rPr lang="he-IL" sz="2400" b="1" i="1" dirty="0">
                <a:cs typeface="David" pitchFamily="34" charset="-79"/>
              </a:rPr>
              <a:t>, מפעילי מכונות הרמה אחרות, ואתתים;</a:t>
            </a:r>
          </a:p>
          <a:p>
            <a:pPr>
              <a:lnSpc>
                <a:spcPct val="80000"/>
              </a:lnSpc>
            </a:pPr>
            <a:r>
              <a:rPr lang="he-IL" sz="2400" b="1" i="1" dirty="0">
                <a:cs typeface="David" pitchFamily="34" charset="-79"/>
              </a:rPr>
              <a:t>חייב לוודא ביצוע כל הבדיקות הנדרשות לציוד ע"פ פקודת הבטיחות ע"י בודקים מוסמכים;</a:t>
            </a:r>
          </a:p>
          <a:p>
            <a:pPr>
              <a:lnSpc>
                <a:spcPct val="80000"/>
              </a:lnSpc>
            </a:pPr>
            <a:r>
              <a:rPr lang="he-IL" sz="2400" b="1" i="1" dirty="0">
                <a:cs typeface="David" pitchFamily="34" charset="-79"/>
              </a:rPr>
              <a:t>חייב לספק ארגז עזרה ראשונה ולמנות עליו ממונה (אם יש באתר יותר מ-50 עובדים, הממונה חייב להיות מאומן במתן </a:t>
            </a:r>
            <a:r>
              <a:rPr lang="he-IL" sz="2400" b="1" i="1" dirty="0" err="1">
                <a:cs typeface="David" pitchFamily="34" charset="-79"/>
              </a:rPr>
              <a:t>ע"ר</a:t>
            </a:r>
            <a:r>
              <a:rPr lang="he-IL" sz="2400" b="1" i="1" dirty="0">
                <a:cs typeface="David" pitchFamily="34" charset="-79"/>
              </a:rPr>
              <a:t>);</a:t>
            </a:r>
          </a:p>
          <a:p>
            <a:pPr>
              <a:lnSpc>
                <a:spcPct val="80000"/>
              </a:lnSpc>
            </a:pPr>
            <a:r>
              <a:rPr lang="he-IL" sz="2400" b="1" i="1" dirty="0">
                <a:cs typeface="David" pitchFamily="34" charset="-79"/>
              </a:rPr>
              <a:t>חייב לקיים הדרכות ומסירת מידע על הסיכונים בעבודה לעובדים;</a:t>
            </a:r>
          </a:p>
          <a:p>
            <a:pPr>
              <a:lnSpc>
                <a:spcPct val="80000"/>
              </a:lnSpc>
            </a:pPr>
            <a:r>
              <a:rPr lang="he-IL" sz="2400" b="1" i="1" dirty="0">
                <a:cs typeface="David" pitchFamily="34" charset="-79"/>
              </a:rPr>
              <a:t>חייב להודיע על תאונת עבודה או מקרה מסוכן למפקח עבודה;</a:t>
            </a:r>
          </a:p>
          <a:p>
            <a:pPr>
              <a:lnSpc>
                <a:spcPct val="80000"/>
              </a:lnSpc>
            </a:pPr>
            <a:r>
              <a:rPr lang="he-IL" sz="2400" b="1" i="1" dirty="0">
                <a:cs typeface="David" pitchFamily="34" charset="-79"/>
              </a:rPr>
              <a:t>חובה להקל על </a:t>
            </a:r>
            <a:r>
              <a:rPr lang="he-IL" sz="2400" b="1" i="1" dirty="0" smtClean="0">
                <a:cs typeface="David" pitchFamily="34" charset="-79"/>
              </a:rPr>
              <a:t>עוזרי ה </a:t>
            </a:r>
            <a:r>
              <a:rPr lang="he-IL" sz="2400" b="1" i="1" dirty="0">
                <a:cs typeface="David" pitchFamily="34" charset="-79"/>
              </a:rPr>
              <a:t>בטיחות כדי לעודד אותם לבצע את </a:t>
            </a:r>
            <a:r>
              <a:rPr lang="he-IL" sz="2400" b="1" i="1" dirty="0" smtClean="0">
                <a:cs typeface="David" pitchFamily="34" charset="-79"/>
              </a:rPr>
              <a:t>תפקידיהם</a:t>
            </a:r>
            <a:endParaRPr lang="he-IL" sz="2400" b="1" i="1" dirty="0">
              <a:cs typeface="David" pitchFamily="34" charset="-79"/>
            </a:endParaRPr>
          </a:p>
        </p:txBody>
      </p:sp>
      <p:sp>
        <p:nvSpPr>
          <p:cNvPr id="134148" name="Rectangle 4"/>
          <p:cNvSpPr>
            <a:spLocks noChangeArrowheads="1"/>
          </p:cNvSpPr>
          <p:nvPr/>
        </p:nvSpPr>
        <p:spPr bwMode="auto">
          <a:xfrm>
            <a:off x="468313" y="476250"/>
            <a:ext cx="816610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r"/>
            <a:r>
              <a:rPr lang="he-IL" sz="4800" b="1">
                <a:solidFill>
                  <a:schemeClr val="tx2"/>
                </a:solidFill>
                <a:effectLst>
                  <a:outerShdw blurRad="38100" dist="38100" dir="2700000" algn="tl">
                    <a:srgbClr val="FFFFFF"/>
                  </a:outerShdw>
                </a:effectLst>
                <a:latin typeface="Times New Roman" pitchFamily="18" charset="0"/>
              </a:rPr>
              <a:t>אחריות מבצע הבניה (ב)</a:t>
            </a:r>
            <a:endParaRPr lang="en-US" sz="4800" b="1">
              <a:solidFill>
                <a:schemeClr val="tx2"/>
              </a:solidFill>
              <a:effectLst>
                <a:outerShdw blurRad="38100" dist="38100" dir="2700000" algn="tl">
                  <a:srgbClr val="FFFFFF"/>
                </a:outerShdw>
              </a:effectLst>
              <a:latin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fld id="{EDD87E40-C48F-44A8-9C76-22BAA2B3E3B8}" type="slidenum">
              <a:rPr lang="he-IL"/>
              <a:pPr/>
              <a:t>16</a:t>
            </a:fld>
            <a:endParaRPr lang="en-US"/>
          </a:p>
        </p:txBody>
      </p:sp>
      <p:sp>
        <p:nvSpPr>
          <p:cNvPr id="135170" name="Rectangle 2"/>
          <p:cNvSpPr>
            <a:spLocks noGrp="1" noChangeArrowheads="1"/>
          </p:cNvSpPr>
          <p:nvPr>
            <p:ph type="title"/>
          </p:nvPr>
        </p:nvSpPr>
        <p:spPr>
          <a:xfrm>
            <a:off x="250825" y="188913"/>
            <a:ext cx="8239125" cy="360362"/>
          </a:xfrm>
          <a:noFill/>
          <a:ln/>
        </p:spPr>
        <p:txBody>
          <a:bodyPr/>
          <a:lstStyle/>
          <a:p>
            <a:pPr algn="l"/>
            <a:r>
              <a:rPr lang="he-IL" sz="2000" b="1" i="0">
                <a:solidFill>
                  <a:srgbClr val="003399"/>
                </a:solidFill>
                <a:effectLst>
                  <a:outerShdw blurRad="38100" dist="38100" dir="2700000" algn="tl">
                    <a:srgbClr val="000000"/>
                  </a:outerShdw>
                </a:effectLst>
              </a:rPr>
              <a:t>אחריות ואחראים בבטיחות בעבודות בנייה – 15</a:t>
            </a:r>
            <a:endParaRPr lang="en-US" sz="4800" b="1" i="0">
              <a:solidFill>
                <a:srgbClr val="003399"/>
              </a:solidFill>
              <a:effectLst>
                <a:outerShdw blurRad="38100" dist="38100" dir="2700000" algn="tl">
                  <a:srgbClr val="000000"/>
                </a:outerShdw>
              </a:effectLst>
            </a:endParaRPr>
          </a:p>
        </p:txBody>
      </p:sp>
      <p:sp>
        <p:nvSpPr>
          <p:cNvPr id="135171" name="Rectangle 3"/>
          <p:cNvSpPr>
            <a:spLocks noGrp="1" noChangeArrowheads="1"/>
          </p:cNvSpPr>
          <p:nvPr>
            <p:ph type="body" idx="1"/>
          </p:nvPr>
        </p:nvSpPr>
        <p:spPr>
          <a:xfrm>
            <a:off x="827088" y="1196975"/>
            <a:ext cx="7772400" cy="5661025"/>
          </a:xfrm>
          <a:noFill/>
          <a:ln/>
        </p:spPr>
        <p:txBody>
          <a:bodyPr/>
          <a:lstStyle/>
          <a:p>
            <a:pPr>
              <a:lnSpc>
                <a:spcPct val="80000"/>
              </a:lnSpc>
              <a:buFont typeface="Monotype Sorts" pitchFamily="2" charset="2"/>
              <a:buNone/>
            </a:pPr>
            <a:r>
              <a:rPr lang="he-IL" sz="2400" b="1" i="1" dirty="0">
                <a:cs typeface="David" pitchFamily="34" charset="-79"/>
              </a:rPr>
              <a:t>מתוקף היותו "מעביד" או תופס בפועל של המפעל, מבצע הבניה חייב גם בבאים:</a:t>
            </a:r>
          </a:p>
          <a:p>
            <a:pPr>
              <a:lnSpc>
                <a:spcPct val="80000"/>
              </a:lnSpc>
            </a:pPr>
            <a:r>
              <a:rPr lang="he-IL" sz="2400" b="1" i="1" dirty="0">
                <a:cs typeface="David" pitchFamily="34" charset="-79"/>
              </a:rPr>
              <a:t>מילוי הוראות התקנות של </a:t>
            </a:r>
            <a:r>
              <a:rPr lang="he-IL" sz="2400" b="1" i="1" dirty="0" err="1">
                <a:cs typeface="David" pitchFamily="34" charset="-79"/>
              </a:rPr>
              <a:t>גיהות</a:t>
            </a:r>
            <a:r>
              <a:rPr lang="he-IL" sz="2400" b="1" i="1" dirty="0">
                <a:cs typeface="David" pitchFamily="34" charset="-79"/>
              </a:rPr>
              <a:t> תעסוקתית בנוגע להגנה על העובד מפני רעש מזיק, אבק מזיק, ומחשיפה לחומרים שונים כגון ממיסים, מתכות קשות ועוד. התקנות מחייבות את המעביד, בין השאר, לבצע בדיקות סביבתיות ובדיקות תקופתיות לעובדים חשופים ;</a:t>
            </a:r>
          </a:p>
          <a:p>
            <a:pPr>
              <a:lnSpc>
                <a:spcPct val="80000"/>
              </a:lnSpc>
            </a:pPr>
            <a:r>
              <a:rPr lang="he-IL" sz="2400" b="1" i="1" dirty="0">
                <a:cs typeface="David" pitchFamily="34" charset="-79"/>
              </a:rPr>
              <a:t>אספקת ציוד מגן אישי לפי תקנות הבטיחות בעבודה (החובה חלה גם על מנהל העבודה);</a:t>
            </a:r>
          </a:p>
          <a:p>
            <a:pPr>
              <a:lnSpc>
                <a:spcPct val="80000"/>
              </a:lnSpc>
            </a:pPr>
            <a:r>
              <a:rPr lang="he-IL" sz="2400" b="1" i="1" dirty="0">
                <a:cs typeface="David" pitchFamily="34" charset="-79"/>
              </a:rPr>
              <a:t>עמידה בדרישות תקנות הבטיחות בעבודה בנשואי חשמל, עבודה על גגות שבירים ותלולים, כלים לשיקוע פינים, התקנת נוחיות (שירותים), ותקנות חומרי נפץ.</a:t>
            </a:r>
          </a:p>
          <a:p>
            <a:pPr>
              <a:lnSpc>
                <a:spcPct val="80000"/>
              </a:lnSpc>
            </a:pPr>
            <a:r>
              <a:rPr lang="he-IL" sz="2400" b="1" i="1" dirty="0">
                <a:cs typeface="David" pitchFamily="34" charset="-79"/>
              </a:rPr>
              <a:t>סיפוק חומרים מתאימים ובאיכות טובה להתקנת פיגומים. (מנהל העבודה חייב לבדוק את טיב החומרים ואת הפיגומים עצמם).</a:t>
            </a:r>
          </a:p>
          <a:p>
            <a:pPr>
              <a:lnSpc>
                <a:spcPct val="80000"/>
              </a:lnSpc>
              <a:buFont typeface="Monotype Sorts" pitchFamily="2" charset="2"/>
              <a:buNone/>
            </a:pPr>
            <a:endParaRPr lang="he-IL" sz="2400" b="1" i="1" dirty="0">
              <a:cs typeface="David" pitchFamily="34" charset="-79"/>
            </a:endParaRPr>
          </a:p>
        </p:txBody>
      </p:sp>
      <p:sp>
        <p:nvSpPr>
          <p:cNvPr id="135172" name="Rectangle 4"/>
          <p:cNvSpPr>
            <a:spLocks noChangeArrowheads="1"/>
          </p:cNvSpPr>
          <p:nvPr/>
        </p:nvSpPr>
        <p:spPr bwMode="auto">
          <a:xfrm>
            <a:off x="468313" y="476250"/>
            <a:ext cx="816610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r"/>
            <a:r>
              <a:rPr lang="he-IL" sz="4800" b="1">
                <a:solidFill>
                  <a:schemeClr val="tx2"/>
                </a:solidFill>
                <a:effectLst>
                  <a:outerShdw blurRad="38100" dist="38100" dir="2700000" algn="tl">
                    <a:srgbClr val="FFFFFF"/>
                  </a:outerShdw>
                </a:effectLst>
                <a:latin typeface="Times New Roman" pitchFamily="18" charset="0"/>
              </a:rPr>
              <a:t>אחריות מבצע הבניה (ג)</a:t>
            </a:r>
            <a:endParaRPr lang="en-US" sz="4800" b="1">
              <a:solidFill>
                <a:schemeClr val="tx2"/>
              </a:solidFill>
              <a:effectLst>
                <a:outerShdw blurRad="38100" dist="38100" dir="2700000" algn="tl">
                  <a:srgbClr val="FFFFFF"/>
                </a:outerShdw>
              </a:effectLst>
              <a:latin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fld id="{D8646B01-BA0D-4AB1-BADB-54DEF82AF4D1}" type="slidenum">
              <a:rPr lang="he-IL"/>
              <a:pPr/>
              <a:t>17</a:t>
            </a:fld>
            <a:endParaRPr lang="en-US"/>
          </a:p>
        </p:txBody>
      </p:sp>
      <p:sp>
        <p:nvSpPr>
          <p:cNvPr id="136194" name="Rectangle 2"/>
          <p:cNvSpPr>
            <a:spLocks noGrp="1" noChangeArrowheads="1"/>
          </p:cNvSpPr>
          <p:nvPr>
            <p:ph type="title"/>
          </p:nvPr>
        </p:nvSpPr>
        <p:spPr>
          <a:xfrm>
            <a:off x="250825" y="188913"/>
            <a:ext cx="8239125" cy="360362"/>
          </a:xfrm>
          <a:noFill/>
          <a:ln/>
        </p:spPr>
        <p:txBody>
          <a:bodyPr/>
          <a:lstStyle/>
          <a:p>
            <a:pPr algn="l"/>
            <a:r>
              <a:rPr lang="he-IL" sz="2000" b="1" i="0">
                <a:solidFill>
                  <a:srgbClr val="003399"/>
                </a:solidFill>
                <a:effectLst>
                  <a:outerShdw blurRad="38100" dist="38100" dir="2700000" algn="tl">
                    <a:srgbClr val="000000"/>
                  </a:outerShdw>
                </a:effectLst>
              </a:rPr>
              <a:t>אחריות ואחראים בבטיחות בעבודות בנייה – 16</a:t>
            </a:r>
            <a:endParaRPr lang="en-US" sz="4800" b="1" i="0">
              <a:solidFill>
                <a:srgbClr val="003399"/>
              </a:solidFill>
              <a:effectLst>
                <a:outerShdw blurRad="38100" dist="38100" dir="2700000" algn="tl">
                  <a:srgbClr val="000000"/>
                </a:outerShdw>
              </a:effectLst>
            </a:endParaRPr>
          </a:p>
        </p:txBody>
      </p:sp>
      <p:sp>
        <p:nvSpPr>
          <p:cNvPr id="136195" name="Rectangle 3"/>
          <p:cNvSpPr>
            <a:spLocks noGrp="1" noChangeArrowheads="1"/>
          </p:cNvSpPr>
          <p:nvPr>
            <p:ph type="body" idx="1"/>
          </p:nvPr>
        </p:nvSpPr>
        <p:spPr>
          <a:xfrm>
            <a:off x="755650" y="1412875"/>
            <a:ext cx="7772400" cy="5229225"/>
          </a:xfrm>
          <a:noFill/>
          <a:ln/>
        </p:spPr>
        <p:txBody>
          <a:bodyPr/>
          <a:lstStyle/>
          <a:p>
            <a:pPr>
              <a:lnSpc>
                <a:spcPct val="80000"/>
              </a:lnSpc>
              <a:buFont typeface="Monotype Sorts" pitchFamily="2" charset="2"/>
              <a:buNone/>
            </a:pPr>
            <a:r>
              <a:rPr lang="he-IL" sz="1800" b="1" i="1" dirty="0">
                <a:cs typeface="David" pitchFamily="34" charset="-79"/>
              </a:rPr>
              <a:t> ממונה הבטיחות בחברת בניה אחראי על כל אתרי ומתקני האתר לרבות מחסנים, מוסכים, בתי מלאכה וכדומה. תפקידיו, בין היתר, הינם:</a:t>
            </a:r>
          </a:p>
          <a:p>
            <a:pPr>
              <a:lnSpc>
                <a:spcPct val="80000"/>
              </a:lnSpc>
            </a:pPr>
            <a:r>
              <a:rPr lang="he-IL" sz="1800" b="1" i="1" dirty="0">
                <a:cs typeface="David" pitchFamily="34" charset="-79"/>
              </a:rPr>
              <a:t>לייעץ למבצע הבניה בדבר חוקים ותקנות בענייני בטיחות, ולסייע לו ולאנשי הצוות לבצע את דרישות הבטיחות;</a:t>
            </a:r>
          </a:p>
          <a:p>
            <a:pPr>
              <a:lnSpc>
                <a:spcPct val="80000"/>
              </a:lnSpc>
            </a:pPr>
            <a:r>
              <a:rPr lang="he-IL" sz="1800" b="1" i="1" dirty="0">
                <a:cs typeface="David" pitchFamily="34" charset="-79"/>
              </a:rPr>
              <a:t>לאתר מפגעי בטיחות;</a:t>
            </a:r>
          </a:p>
          <a:p>
            <a:pPr>
              <a:lnSpc>
                <a:spcPct val="80000"/>
              </a:lnSpc>
            </a:pPr>
            <a:r>
              <a:rPr lang="he-IL" sz="1800" b="1" i="1" dirty="0">
                <a:cs typeface="David" pitchFamily="34" charset="-79"/>
              </a:rPr>
              <a:t> לדרוש הנהגת סדרי בטיחות </a:t>
            </a:r>
            <a:r>
              <a:rPr lang="he-IL" sz="1800" b="1" i="1" dirty="0" err="1">
                <a:cs typeface="David" pitchFamily="34" charset="-79"/>
              </a:rPr>
              <a:t>וגיהות</a:t>
            </a:r>
            <a:r>
              <a:rPr lang="he-IL" sz="1800" b="1" i="1" dirty="0">
                <a:cs typeface="David" pitchFamily="34" charset="-79"/>
              </a:rPr>
              <a:t>, ולוודא קיום התקני בטיחות;</a:t>
            </a:r>
          </a:p>
          <a:p>
            <a:pPr>
              <a:lnSpc>
                <a:spcPct val="80000"/>
              </a:lnSpc>
            </a:pPr>
            <a:r>
              <a:rPr lang="he-IL" sz="1800" b="1" i="1" dirty="0">
                <a:cs typeface="David" pitchFamily="34" charset="-79"/>
              </a:rPr>
              <a:t>לפעול לקיום ההוראות בדבר הדרכת עובדים והכנת </a:t>
            </a:r>
            <a:r>
              <a:rPr lang="he-IL" sz="1800" b="1" i="1" dirty="0" err="1">
                <a:cs typeface="David" pitchFamily="34" charset="-79"/>
              </a:rPr>
              <a:t>תוכנית</a:t>
            </a:r>
            <a:r>
              <a:rPr lang="he-IL" sz="1800" b="1" i="1" dirty="0">
                <a:cs typeface="David" pitchFamily="34" charset="-79"/>
              </a:rPr>
              <a:t> הדרכה;</a:t>
            </a:r>
          </a:p>
          <a:p>
            <a:pPr>
              <a:lnSpc>
                <a:spcPct val="80000"/>
              </a:lnSpc>
            </a:pPr>
            <a:r>
              <a:rPr lang="he-IL" sz="1800" b="1" i="1" dirty="0">
                <a:cs typeface="David" pitchFamily="34" charset="-79"/>
              </a:rPr>
              <a:t>להכין "תכנית בטיחות" כנדרש בתקנות, ולוודא ביצוע ההוראות בתוכנית;</a:t>
            </a:r>
          </a:p>
          <a:p>
            <a:pPr>
              <a:lnSpc>
                <a:spcPct val="80000"/>
              </a:lnSpc>
            </a:pPr>
            <a:r>
              <a:rPr lang="he-IL" sz="1800" b="1" i="1" dirty="0">
                <a:cs typeface="David" pitchFamily="34" charset="-79"/>
              </a:rPr>
              <a:t>לברר סיבות ונסיבות של תאונות עבודה ומחלות מקצוע;</a:t>
            </a:r>
          </a:p>
          <a:p>
            <a:pPr>
              <a:lnSpc>
                <a:spcPct val="80000"/>
              </a:lnSpc>
            </a:pPr>
            <a:r>
              <a:rPr lang="he-IL" sz="1800" b="1" i="1" dirty="0">
                <a:cs typeface="David" pitchFamily="34" charset="-79"/>
              </a:rPr>
              <a:t>להכין הוראות בטיחות ותמצית בכתב של מידע על סיכונים בעבודה;</a:t>
            </a:r>
          </a:p>
          <a:p>
            <a:pPr>
              <a:lnSpc>
                <a:spcPct val="80000"/>
              </a:lnSpc>
            </a:pPr>
            <a:r>
              <a:rPr lang="he-IL" sz="1800" b="1" i="1" dirty="0">
                <a:cs typeface="David" pitchFamily="34" charset="-79"/>
              </a:rPr>
              <a:t>לוודא סימון חומרים, ציוד ותהליכי עבודה;</a:t>
            </a:r>
          </a:p>
          <a:p>
            <a:pPr>
              <a:lnSpc>
                <a:spcPct val="80000"/>
              </a:lnSpc>
            </a:pPr>
            <a:r>
              <a:rPr lang="he-IL" sz="1800" b="1" i="1" dirty="0">
                <a:cs typeface="David" pitchFamily="34" charset="-79"/>
              </a:rPr>
              <a:t>לוודא ביצוע ביקורת ומעקב על המצב התקין של התקני בטיחות </a:t>
            </a:r>
            <a:r>
              <a:rPr lang="he-IL" sz="1800" b="1" i="1" dirty="0" err="1">
                <a:cs typeface="David" pitchFamily="34" charset="-79"/>
              </a:rPr>
              <a:t>וגיהות</a:t>
            </a:r>
            <a:r>
              <a:rPr lang="he-IL" sz="1800" b="1" i="1" dirty="0">
                <a:cs typeface="David" pitchFamily="34" charset="-79"/>
              </a:rPr>
              <a:t>, ציוד מגן אישי, כלי עבודה, וציוד החייב בדיקות תקופתיות;</a:t>
            </a:r>
          </a:p>
          <a:p>
            <a:pPr>
              <a:lnSpc>
                <a:spcPct val="80000"/>
              </a:lnSpc>
            </a:pPr>
            <a:r>
              <a:rPr lang="he-IL" sz="1800" b="1" i="1" dirty="0">
                <a:cs typeface="David" pitchFamily="34" charset="-79"/>
              </a:rPr>
              <a:t>לוודא ביצוע בדיקות תקופתיות סביבתיות, ובדיקות רפואיות לעובדים החשופים לגורמים שונים;</a:t>
            </a:r>
          </a:p>
          <a:p>
            <a:pPr>
              <a:lnSpc>
                <a:spcPct val="80000"/>
              </a:lnSpc>
            </a:pPr>
            <a:r>
              <a:rPr lang="he-IL" sz="1800" b="1" i="1" dirty="0">
                <a:cs typeface="David" pitchFamily="34" charset="-79"/>
              </a:rPr>
              <a:t>לקבוע הסדרי בטיחות ביחס להעסקת קבלני חוץ;</a:t>
            </a:r>
          </a:p>
          <a:p>
            <a:pPr>
              <a:lnSpc>
                <a:spcPct val="80000"/>
              </a:lnSpc>
            </a:pPr>
            <a:r>
              <a:rPr lang="he-IL" sz="1800" b="1" i="1" dirty="0">
                <a:cs typeface="David" pitchFamily="34" charset="-79"/>
              </a:rPr>
              <a:t>להורות על הפסקת עבודה כאשר נשקפת סכנה </a:t>
            </a:r>
            <a:r>
              <a:rPr lang="he-IL" sz="1800" b="1" i="1" dirty="0" err="1">
                <a:cs typeface="David" pitchFamily="34" charset="-79"/>
              </a:rPr>
              <a:t>מיידית</a:t>
            </a:r>
            <a:r>
              <a:rPr lang="he-IL" sz="1800" b="1" i="1" dirty="0">
                <a:cs typeface="David" pitchFamily="34" charset="-79"/>
              </a:rPr>
              <a:t> לחייו או בריאותו של עובד;</a:t>
            </a:r>
          </a:p>
          <a:p>
            <a:pPr>
              <a:lnSpc>
                <a:spcPct val="80000"/>
              </a:lnSpc>
            </a:pPr>
            <a:r>
              <a:rPr lang="he-IL" sz="1800" b="1" i="1" dirty="0">
                <a:cs typeface="David" pitchFamily="34" charset="-79"/>
              </a:rPr>
              <a:t>לוודא קיום תכנית ושגרת תרגילים למצבי חירום</a:t>
            </a:r>
            <a:r>
              <a:rPr lang="he-IL" sz="1800" b="1" i="1" dirty="0" smtClean="0">
                <a:cs typeface="David" pitchFamily="34" charset="-79"/>
              </a:rPr>
              <a:t>;</a:t>
            </a:r>
            <a:endParaRPr lang="he-IL" sz="1800" b="1" i="1" dirty="0">
              <a:cs typeface="David" pitchFamily="34" charset="-79"/>
            </a:endParaRPr>
          </a:p>
        </p:txBody>
      </p:sp>
      <p:sp>
        <p:nvSpPr>
          <p:cNvPr id="136196" name="Rectangle 4"/>
          <p:cNvSpPr>
            <a:spLocks noChangeArrowheads="1"/>
          </p:cNvSpPr>
          <p:nvPr/>
        </p:nvSpPr>
        <p:spPr bwMode="auto">
          <a:xfrm>
            <a:off x="468313" y="476250"/>
            <a:ext cx="816610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r"/>
            <a:r>
              <a:rPr lang="he-IL" sz="4800" b="1">
                <a:solidFill>
                  <a:schemeClr val="tx2"/>
                </a:solidFill>
                <a:effectLst>
                  <a:outerShdw blurRad="38100" dist="38100" dir="2700000" algn="tl">
                    <a:srgbClr val="FFFFFF"/>
                  </a:outerShdw>
                </a:effectLst>
                <a:latin typeface="Times New Roman" pitchFamily="18" charset="0"/>
              </a:rPr>
              <a:t>אחריות הממונה על הבטיחות </a:t>
            </a:r>
            <a:endParaRPr lang="en-US" sz="4800" b="1">
              <a:solidFill>
                <a:schemeClr val="tx2"/>
              </a:solidFill>
              <a:effectLst>
                <a:outerShdw blurRad="38100" dist="38100" dir="2700000" algn="tl">
                  <a:srgbClr val="FFFFFF"/>
                </a:outerShdw>
              </a:effectLst>
              <a:latin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fld id="{6F8921B3-89BD-47DE-9EA0-A972DCB7469C}" type="slidenum">
              <a:rPr lang="he-IL"/>
              <a:pPr/>
              <a:t>18</a:t>
            </a:fld>
            <a:endParaRPr lang="en-US"/>
          </a:p>
        </p:txBody>
      </p:sp>
      <p:sp>
        <p:nvSpPr>
          <p:cNvPr id="137218" name="Rectangle 2"/>
          <p:cNvSpPr>
            <a:spLocks noGrp="1" noChangeArrowheads="1"/>
          </p:cNvSpPr>
          <p:nvPr>
            <p:ph type="title"/>
          </p:nvPr>
        </p:nvSpPr>
        <p:spPr>
          <a:xfrm>
            <a:off x="250825" y="188913"/>
            <a:ext cx="8239125" cy="360362"/>
          </a:xfrm>
          <a:noFill/>
          <a:ln/>
        </p:spPr>
        <p:txBody>
          <a:bodyPr/>
          <a:lstStyle/>
          <a:p>
            <a:pPr algn="l"/>
            <a:r>
              <a:rPr lang="he-IL" sz="2000" b="1" i="0">
                <a:solidFill>
                  <a:srgbClr val="003399"/>
                </a:solidFill>
                <a:effectLst>
                  <a:outerShdw blurRad="38100" dist="38100" dir="2700000" algn="tl">
                    <a:srgbClr val="000000"/>
                  </a:outerShdw>
                </a:effectLst>
              </a:rPr>
              <a:t>אחריות ואחראים בבטיחות בעבודות בנייה – 17</a:t>
            </a:r>
            <a:endParaRPr lang="en-US" sz="4800" b="1" i="0">
              <a:solidFill>
                <a:srgbClr val="003399"/>
              </a:solidFill>
              <a:effectLst>
                <a:outerShdw blurRad="38100" dist="38100" dir="2700000" algn="tl">
                  <a:srgbClr val="000000"/>
                </a:outerShdw>
              </a:effectLst>
            </a:endParaRPr>
          </a:p>
        </p:txBody>
      </p:sp>
      <p:sp>
        <p:nvSpPr>
          <p:cNvPr id="137219" name="Rectangle 3"/>
          <p:cNvSpPr>
            <a:spLocks noGrp="1" noChangeArrowheads="1"/>
          </p:cNvSpPr>
          <p:nvPr>
            <p:ph type="body" idx="1"/>
          </p:nvPr>
        </p:nvSpPr>
        <p:spPr>
          <a:xfrm>
            <a:off x="755650" y="1412875"/>
            <a:ext cx="7772400" cy="5445125"/>
          </a:xfrm>
          <a:noFill/>
          <a:ln/>
        </p:spPr>
        <p:txBody>
          <a:bodyPr/>
          <a:lstStyle/>
          <a:p>
            <a:pPr>
              <a:lnSpc>
                <a:spcPct val="80000"/>
              </a:lnSpc>
              <a:buFont typeface="Monotype Sorts" pitchFamily="2" charset="2"/>
              <a:buNone/>
            </a:pPr>
            <a:r>
              <a:rPr lang="he-IL" sz="2400" b="1" i="1" dirty="0">
                <a:cs typeface="David" pitchFamily="34" charset="-79"/>
              </a:rPr>
              <a:t>תקנה 5 בתקנות הבטיחות לעבודות בניה קובעת כי מנהל העבודה הוא האחראי למילוי כל הוראות התקנות האלה, להוציא החובות המוטלות במפורש על מבצע הבנייה. חובות מנהל העבודה כוללות:</a:t>
            </a:r>
          </a:p>
          <a:p>
            <a:pPr>
              <a:lnSpc>
                <a:spcPct val="80000"/>
              </a:lnSpc>
            </a:pPr>
            <a:r>
              <a:rPr lang="he-IL" sz="2400" b="1" i="1" dirty="0">
                <a:cs typeface="David" pitchFamily="34" charset="-79"/>
              </a:rPr>
              <a:t>לוודא עמידה בדרישות של הנושאים שעליהם חלה האחריות על מבצע הבנייה (בעיקר אספקת תכניות, הוראות ביצוע, מפרטים, אספקת פריטי ציוד וחומרים, התקשרות עם בעלי מקצוע וכדומה);</a:t>
            </a:r>
          </a:p>
          <a:p>
            <a:pPr>
              <a:lnSpc>
                <a:spcPct val="80000"/>
              </a:lnSpc>
            </a:pPr>
            <a:r>
              <a:rPr lang="he-IL" sz="2400" b="1" i="1" dirty="0">
                <a:cs typeface="David" pitchFamily="34" charset="-79"/>
              </a:rPr>
              <a:t>להתריע על עיכובים או מחסור בכל התחומים הנ"ל, וכן על פגמים וליקויים התוכניות, ציוד, חומרים וכדומה;</a:t>
            </a:r>
          </a:p>
          <a:p>
            <a:pPr>
              <a:lnSpc>
                <a:spcPct val="80000"/>
              </a:lnSpc>
            </a:pPr>
            <a:r>
              <a:rPr lang="he-IL" sz="2400" b="1" i="1" dirty="0">
                <a:cs typeface="David" pitchFamily="34" charset="-79"/>
              </a:rPr>
              <a:t>חובה הודעה על תאונת עבודה (חלה גם על מנהל העבודה);</a:t>
            </a:r>
          </a:p>
          <a:p>
            <a:pPr>
              <a:lnSpc>
                <a:spcPct val="80000"/>
              </a:lnSpc>
            </a:pPr>
            <a:r>
              <a:rPr lang="he-IL" sz="2400" b="1" i="1" dirty="0">
                <a:cs typeface="David" pitchFamily="34" charset="-79"/>
              </a:rPr>
              <a:t>הדרכה ומתן הוראות והנחיות לעובדים בנושאי בטיחות (חלה על </a:t>
            </a:r>
            <a:r>
              <a:rPr lang="he-IL" sz="2400" b="1" i="1" dirty="0" err="1">
                <a:cs typeface="David" pitchFamily="34" charset="-79"/>
              </a:rPr>
              <a:t>מנ"ע</a:t>
            </a:r>
            <a:r>
              <a:rPr lang="he-IL" sz="2400" b="1" i="1" dirty="0">
                <a:cs typeface="David" pitchFamily="34" charset="-79"/>
              </a:rPr>
              <a:t> בנוסף לחובה המוטלת על מבצע הבנייה) – במיוחד לגבי עובד חדש;</a:t>
            </a:r>
          </a:p>
          <a:p>
            <a:pPr>
              <a:lnSpc>
                <a:spcPct val="80000"/>
              </a:lnSpc>
            </a:pPr>
            <a:r>
              <a:rPr lang="he-IL" sz="2400" b="1" i="1" dirty="0">
                <a:cs typeface="David" pitchFamily="34" charset="-79"/>
              </a:rPr>
              <a:t>בדיקת כישורים של העובדים והתאמתם לנדרש;</a:t>
            </a:r>
          </a:p>
          <a:p>
            <a:pPr>
              <a:lnSpc>
                <a:spcPct val="80000"/>
              </a:lnSpc>
            </a:pPr>
            <a:r>
              <a:rPr lang="he-IL" sz="2400" b="1" i="1" dirty="0">
                <a:cs typeface="David" pitchFamily="34" charset="-79"/>
              </a:rPr>
              <a:t>אחריות לבטיחותם של המבקרים באתר (סעיף 242 לפקודת  הבטיחות בעבודה</a:t>
            </a:r>
            <a:r>
              <a:rPr lang="he-IL" sz="2400" b="1" i="1" dirty="0" smtClean="0">
                <a:cs typeface="David" pitchFamily="34" charset="-79"/>
              </a:rPr>
              <a:t>);</a:t>
            </a:r>
            <a:endParaRPr lang="he-IL" sz="2400" b="1" i="1" dirty="0">
              <a:cs typeface="David" pitchFamily="34" charset="-79"/>
            </a:endParaRPr>
          </a:p>
        </p:txBody>
      </p:sp>
      <p:sp>
        <p:nvSpPr>
          <p:cNvPr id="137220" name="Rectangle 4"/>
          <p:cNvSpPr>
            <a:spLocks noChangeArrowheads="1"/>
          </p:cNvSpPr>
          <p:nvPr/>
        </p:nvSpPr>
        <p:spPr bwMode="auto">
          <a:xfrm>
            <a:off x="468313" y="476250"/>
            <a:ext cx="816610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r"/>
            <a:r>
              <a:rPr lang="he-IL" sz="4800" b="1">
                <a:solidFill>
                  <a:schemeClr val="tx2"/>
                </a:solidFill>
                <a:effectLst>
                  <a:outerShdw blurRad="38100" dist="38100" dir="2700000" algn="tl">
                    <a:srgbClr val="FFFFFF"/>
                  </a:outerShdw>
                </a:effectLst>
                <a:latin typeface="Times New Roman" pitchFamily="18" charset="0"/>
              </a:rPr>
              <a:t>אחריות מנהל העבודה (א) </a:t>
            </a:r>
            <a:endParaRPr lang="en-US" sz="4800" b="1">
              <a:solidFill>
                <a:schemeClr val="tx2"/>
              </a:solidFill>
              <a:effectLst>
                <a:outerShdw blurRad="38100" dist="38100" dir="2700000" algn="tl">
                  <a:srgbClr val="FFFFFF"/>
                </a:outerShdw>
              </a:effectLst>
              <a:latin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fld id="{3381874A-A60B-47B8-A880-3C111DC3A15E}" type="slidenum">
              <a:rPr lang="he-IL"/>
              <a:pPr/>
              <a:t>19</a:t>
            </a:fld>
            <a:endParaRPr lang="en-US"/>
          </a:p>
        </p:txBody>
      </p:sp>
      <p:sp>
        <p:nvSpPr>
          <p:cNvPr id="138242" name="Rectangle 2"/>
          <p:cNvSpPr>
            <a:spLocks noGrp="1" noChangeArrowheads="1"/>
          </p:cNvSpPr>
          <p:nvPr>
            <p:ph type="title"/>
          </p:nvPr>
        </p:nvSpPr>
        <p:spPr>
          <a:xfrm>
            <a:off x="250825" y="188913"/>
            <a:ext cx="8239125" cy="360362"/>
          </a:xfrm>
          <a:noFill/>
          <a:ln/>
        </p:spPr>
        <p:txBody>
          <a:bodyPr/>
          <a:lstStyle/>
          <a:p>
            <a:pPr algn="l"/>
            <a:r>
              <a:rPr lang="he-IL" sz="2000" b="1" i="0">
                <a:solidFill>
                  <a:srgbClr val="003399"/>
                </a:solidFill>
                <a:effectLst>
                  <a:outerShdw blurRad="38100" dist="38100" dir="2700000" algn="tl">
                    <a:srgbClr val="000000"/>
                  </a:outerShdw>
                </a:effectLst>
              </a:rPr>
              <a:t>אחריות ואחראים בבטיחות בעבודות בנייה – 18</a:t>
            </a:r>
            <a:endParaRPr lang="en-US" sz="4800" b="1" i="0">
              <a:solidFill>
                <a:srgbClr val="003399"/>
              </a:solidFill>
              <a:effectLst>
                <a:outerShdw blurRad="38100" dist="38100" dir="2700000" algn="tl">
                  <a:srgbClr val="000000"/>
                </a:outerShdw>
              </a:effectLst>
            </a:endParaRPr>
          </a:p>
        </p:txBody>
      </p:sp>
      <p:sp>
        <p:nvSpPr>
          <p:cNvPr id="138243" name="Rectangle 3"/>
          <p:cNvSpPr>
            <a:spLocks noGrp="1" noChangeArrowheads="1"/>
          </p:cNvSpPr>
          <p:nvPr>
            <p:ph type="body" idx="1"/>
          </p:nvPr>
        </p:nvSpPr>
        <p:spPr>
          <a:xfrm>
            <a:off x="755650" y="1412875"/>
            <a:ext cx="7772400" cy="5445125"/>
          </a:xfrm>
          <a:noFill/>
          <a:ln/>
        </p:spPr>
        <p:txBody>
          <a:bodyPr/>
          <a:lstStyle/>
          <a:p>
            <a:pPr>
              <a:lnSpc>
                <a:spcPct val="80000"/>
              </a:lnSpc>
              <a:buFont typeface="Monotype Sorts" pitchFamily="2" charset="2"/>
              <a:buNone/>
            </a:pPr>
            <a:r>
              <a:rPr lang="he-IL" sz="2400" i="1" dirty="0">
                <a:cs typeface="David" pitchFamily="34" charset="-79"/>
              </a:rPr>
              <a:t>(המשך חובות החלות על מנהל העבודה)</a:t>
            </a:r>
          </a:p>
          <a:p>
            <a:pPr>
              <a:lnSpc>
                <a:spcPct val="80000"/>
              </a:lnSpc>
            </a:pPr>
            <a:r>
              <a:rPr lang="he-IL" sz="2400" b="1" i="1" dirty="0">
                <a:cs typeface="David" pitchFamily="34" charset="-79"/>
              </a:rPr>
              <a:t>אחריות לביצוע מקצועי (הטלת הביצוע על בונים מקצועיים) של עבודות שונות כגון הקמת פיגומים, פירוק </a:t>
            </a:r>
            <a:r>
              <a:rPr lang="he-IL" sz="2400" b="1" i="1" dirty="0" err="1">
                <a:cs typeface="David" pitchFamily="34" charset="-79"/>
              </a:rPr>
              <a:t>טפסות</a:t>
            </a:r>
            <a:r>
              <a:rPr lang="he-IL" sz="2400" b="1" i="1" dirty="0">
                <a:cs typeface="David" pitchFamily="34" charset="-79"/>
              </a:rPr>
              <a:t> מסוימות, הריסת סוגי מבנים מסוימים ועוד. במקרה של תקלה או תאונה הנובעת מעבודתם של בעלי מקצוע או בונים מקצועיים, עשויה האחריות להתחלק ביניהם לבין מנהל העבודה;</a:t>
            </a:r>
          </a:p>
          <a:p>
            <a:pPr>
              <a:lnSpc>
                <a:spcPct val="80000"/>
              </a:lnSpc>
            </a:pPr>
            <a:r>
              <a:rPr lang="he-IL" sz="2400" b="1" i="1" dirty="0">
                <a:cs typeface="David" pitchFamily="34" charset="-79"/>
              </a:rPr>
              <a:t>אחריות להעסקת בעלי מקצוע מוסמכים. לדוגמה: </a:t>
            </a:r>
            <a:r>
              <a:rPr lang="he-IL" sz="2400" b="1" i="1" dirty="0" err="1">
                <a:cs typeface="David" pitchFamily="34" charset="-79"/>
              </a:rPr>
              <a:t>עגורנאים</a:t>
            </a:r>
            <a:r>
              <a:rPr lang="he-IL" sz="2400" b="1" i="1" dirty="0">
                <a:cs typeface="David" pitchFamily="34" charset="-79"/>
              </a:rPr>
              <a:t>, מפעילי מכונות הרמה, אתתים, ממונה על פיצוצים, חשמלאים מוסמכים ועוד;</a:t>
            </a:r>
          </a:p>
          <a:p>
            <a:pPr>
              <a:lnSpc>
                <a:spcPct val="80000"/>
              </a:lnSpc>
            </a:pPr>
            <a:r>
              <a:rPr lang="he-IL" sz="2400" b="1" i="1" dirty="0">
                <a:cs typeface="David" pitchFamily="34" charset="-79"/>
              </a:rPr>
              <a:t>ניהול פנקס כללי באתר (ע"פ צו הבטיחות בעבודה – פנקס כללי) בו יש לרשום אישור על בדיקת פיגומים, בדיקת </a:t>
            </a:r>
            <a:r>
              <a:rPr lang="he-IL" sz="2400" b="1" i="1" dirty="0" err="1">
                <a:cs typeface="David" pitchFamily="34" charset="-79"/>
              </a:rPr>
              <a:t>טפסות</a:t>
            </a:r>
            <a:r>
              <a:rPr lang="he-IL" sz="2400" b="1" i="1" dirty="0">
                <a:cs typeface="David" pitchFamily="34" charset="-79"/>
              </a:rPr>
              <a:t> לפני יציקה, בדיקת חפירות, מילוי, חציבה </a:t>
            </a:r>
            <a:r>
              <a:rPr lang="he-IL" sz="2400" b="1" i="1" dirty="0" err="1">
                <a:cs typeface="David" pitchFamily="34" charset="-79"/>
              </a:rPr>
              <a:t>ודיפונים</a:t>
            </a:r>
            <a:r>
              <a:rPr lang="he-IL" sz="2400" b="1" i="1" dirty="0">
                <a:cs typeface="David" pitchFamily="34" charset="-79"/>
              </a:rPr>
              <a:t> בכל יום, בדיקת מגדל הרמה וגלגלת הרמה, פרטי ציוד הדורש בדיקות תקופתיות, רישום פרטי תאונות, פרטי קבלנים, פרטי בונים מקצועיים, ועוד;</a:t>
            </a:r>
          </a:p>
          <a:p>
            <a:pPr>
              <a:lnSpc>
                <a:spcPct val="80000"/>
              </a:lnSpc>
            </a:pPr>
            <a:r>
              <a:rPr lang="he-IL" sz="2400" b="1" i="1" dirty="0">
                <a:cs typeface="David" pitchFamily="34" charset="-79"/>
              </a:rPr>
              <a:t>ניהול פנקס עגורן ע"פ דרישות תקנות הבטיחות בעבודה (עגורני צריח</a:t>
            </a:r>
            <a:r>
              <a:rPr lang="he-IL" sz="2400" b="1" i="1" dirty="0" smtClean="0">
                <a:cs typeface="David" pitchFamily="34" charset="-79"/>
              </a:rPr>
              <a:t>)</a:t>
            </a:r>
            <a:endParaRPr lang="he-IL" sz="2400" b="1" i="1" dirty="0">
              <a:cs typeface="David" pitchFamily="34" charset="-79"/>
            </a:endParaRPr>
          </a:p>
        </p:txBody>
      </p:sp>
      <p:sp>
        <p:nvSpPr>
          <p:cNvPr id="138244" name="Rectangle 4"/>
          <p:cNvSpPr>
            <a:spLocks noChangeArrowheads="1"/>
          </p:cNvSpPr>
          <p:nvPr/>
        </p:nvSpPr>
        <p:spPr bwMode="auto">
          <a:xfrm>
            <a:off x="468313" y="476250"/>
            <a:ext cx="816610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r"/>
            <a:r>
              <a:rPr lang="he-IL" sz="4800" b="1">
                <a:solidFill>
                  <a:schemeClr val="tx2"/>
                </a:solidFill>
                <a:effectLst>
                  <a:outerShdw blurRad="38100" dist="38100" dir="2700000" algn="tl">
                    <a:srgbClr val="FFFFFF"/>
                  </a:outerShdw>
                </a:effectLst>
                <a:latin typeface="Times New Roman" pitchFamily="18" charset="0"/>
              </a:rPr>
              <a:t>אחריות מנהל העבודה (ב) </a:t>
            </a:r>
            <a:endParaRPr lang="en-US" sz="4800" b="1">
              <a:solidFill>
                <a:schemeClr val="tx2"/>
              </a:solidFill>
              <a:effectLst>
                <a:outerShdw blurRad="38100" dist="38100" dir="2700000" algn="tl">
                  <a:srgbClr val="FFFFFF"/>
                </a:outerShdw>
              </a:effectLst>
              <a:latin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fld id="{634CA693-1E45-42BA-B41C-0CBB910506E7}" type="slidenum">
              <a:rPr lang="he-IL"/>
              <a:pPr/>
              <a:t>2</a:t>
            </a:fld>
            <a:endParaRPr lang="en-US"/>
          </a:p>
        </p:txBody>
      </p:sp>
      <p:sp>
        <p:nvSpPr>
          <p:cNvPr id="47106" name="Rectangle 2"/>
          <p:cNvSpPr>
            <a:spLocks noGrp="1" noChangeArrowheads="1"/>
          </p:cNvSpPr>
          <p:nvPr>
            <p:ph type="title"/>
          </p:nvPr>
        </p:nvSpPr>
        <p:spPr>
          <a:xfrm>
            <a:off x="250825" y="188913"/>
            <a:ext cx="8239125" cy="360362"/>
          </a:xfrm>
          <a:noFill/>
          <a:ln/>
        </p:spPr>
        <p:txBody>
          <a:bodyPr/>
          <a:lstStyle/>
          <a:p>
            <a:pPr algn="l"/>
            <a:r>
              <a:rPr lang="he-IL" sz="2000" b="1" i="0">
                <a:solidFill>
                  <a:srgbClr val="003399"/>
                </a:solidFill>
                <a:effectLst>
                  <a:outerShdw blurRad="38100" dist="38100" dir="2700000" algn="tl">
                    <a:srgbClr val="000000"/>
                  </a:outerShdw>
                </a:effectLst>
              </a:rPr>
              <a:t>אחריות ואחראים בבטיחות בעבודות בנייה – 1</a:t>
            </a:r>
            <a:endParaRPr lang="en-US" sz="4800" b="1" i="0">
              <a:solidFill>
                <a:srgbClr val="003399"/>
              </a:solidFill>
              <a:effectLst>
                <a:outerShdw blurRad="38100" dist="38100" dir="2700000" algn="tl">
                  <a:srgbClr val="000000"/>
                </a:outerShdw>
              </a:effectLst>
            </a:endParaRPr>
          </a:p>
        </p:txBody>
      </p:sp>
      <p:sp>
        <p:nvSpPr>
          <p:cNvPr id="47107" name="Rectangle 3"/>
          <p:cNvSpPr>
            <a:spLocks noGrp="1" noChangeArrowheads="1"/>
          </p:cNvSpPr>
          <p:nvPr>
            <p:ph type="body" idx="1"/>
          </p:nvPr>
        </p:nvSpPr>
        <p:spPr>
          <a:xfrm>
            <a:off x="755650" y="1628775"/>
            <a:ext cx="7772400" cy="5229225"/>
          </a:xfrm>
          <a:noFill/>
          <a:ln/>
        </p:spPr>
        <p:txBody>
          <a:bodyPr/>
          <a:lstStyle/>
          <a:p>
            <a:pPr>
              <a:lnSpc>
                <a:spcPct val="80000"/>
              </a:lnSpc>
            </a:pPr>
            <a:r>
              <a:rPr lang="he-IL" sz="1800" b="1" i="1" dirty="0">
                <a:cs typeface="David" pitchFamily="34" charset="-79"/>
              </a:rPr>
              <a:t>המזמין – </a:t>
            </a:r>
            <a:r>
              <a:rPr lang="he-IL" sz="1800" dirty="0">
                <a:cs typeface="David" pitchFamily="34" charset="-79"/>
              </a:rPr>
              <a:t>היזם - בעל הנכס או מיופה כוחו (כולל תופס הנכס) - המתקשר עם קבלנים שיבצעו עבורו עבודות בנייה</a:t>
            </a:r>
          </a:p>
          <a:p>
            <a:pPr>
              <a:lnSpc>
                <a:spcPct val="80000"/>
              </a:lnSpc>
            </a:pPr>
            <a:r>
              <a:rPr lang="he-IL" sz="1800" b="1" i="1" dirty="0">
                <a:cs typeface="David" pitchFamily="34" charset="-79"/>
              </a:rPr>
              <a:t>התקנות – </a:t>
            </a:r>
            <a:r>
              <a:rPr lang="he-IL" sz="1800" dirty="0">
                <a:cs typeface="David" pitchFamily="34" charset="-79"/>
              </a:rPr>
              <a:t>תקנות הבטיחות בעבודה (עבודות בנייה) התשנ"ח-1988</a:t>
            </a:r>
          </a:p>
          <a:p>
            <a:pPr>
              <a:lnSpc>
                <a:spcPct val="80000"/>
              </a:lnSpc>
            </a:pPr>
            <a:r>
              <a:rPr lang="he-IL" sz="1800" b="1" i="1" dirty="0">
                <a:cs typeface="David" pitchFamily="34" charset="-79"/>
              </a:rPr>
              <a:t>המזמין – </a:t>
            </a:r>
            <a:r>
              <a:rPr lang="he-IL" sz="1800" dirty="0">
                <a:cs typeface="David" pitchFamily="34" charset="-79"/>
              </a:rPr>
              <a:t>היזם, בעל הנכס או מיופה כוחו או תופס הנכס בפועל;</a:t>
            </a:r>
          </a:p>
          <a:p>
            <a:pPr>
              <a:lnSpc>
                <a:spcPct val="80000"/>
              </a:lnSpc>
            </a:pPr>
            <a:r>
              <a:rPr lang="he-IL" sz="1800" b="1" i="1" dirty="0">
                <a:cs typeface="David" pitchFamily="34" charset="-79"/>
              </a:rPr>
              <a:t>מבצע הבנייה –  </a:t>
            </a:r>
            <a:r>
              <a:rPr lang="he-IL" sz="1800" dirty="0">
                <a:cs typeface="David" pitchFamily="34" charset="-79"/>
              </a:rPr>
              <a:t>הקבלן הראשי עליו הטיל המזמין את ביצוע כל הבנייה באמצעות עובדיו או קבלני משנה. אם המזמין הטיל את ביצוע העבודה על יותר מקבלן ראשי אחד, יחשב המזמין כמבצע הבנייה; </a:t>
            </a:r>
          </a:p>
          <a:p>
            <a:pPr>
              <a:lnSpc>
                <a:spcPct val="80000"/>
              </a:lnSpc>
            </a:pPr>
            <a:r>
              <a:rPr lang="he-IL" sz="1800" b="1" i="1" dirty="0">
                <a:cs typeface="David" pitchFamily="34" charset="-79"/>
              </a:rPr>
              <a:t>קבלן ראשי – </a:t>
            </a:r>
            <a:r>
              <a:rPr lang="he-IL" sz="1800" dirty="0">
                <a:cs typeface="David" pitchFamily="34" charset="-79"/>
              </a:rPr>
              <a:t>קבלן המתקשר בהסכם חוזי ישיר עם המזמין (ייתכן יותר מאחד);</a:t>
            </a:r>
          </a:p>
          <a:p>
            <a:pPr>
              <a:lnSpc>
                <a:spcPct val="80000"/>
              </a:lnSpc>
            </a:pPr>
            <a:r>
              <a:rPr lang="he-IL" sz="1800" b="1" i="1" dirty="0">
                <a:cs typeface="David" pitchFamily="34" charset="-79"/>
              </a:rPr>
              <a:t>קבלן משנה – </a:t>
            </a:r>
            <a:r>
              <a:rPr lang="he-IL" sz="1800" dirty="0">
                <a:cs typeface="David" pitchFamily="34" charset="-79"/>
              </a:rPr>
              <a:t>קבלן המתקשר בהסכם חוזי עם קבלן ראשי לביצוע עבודות בנייה;</a:t>
            </a:r>
          </a:p>
          <a:p>
            <a:pPr>
              <a:lnSpc>
                <a:spcPct val="80000"/>
              </a:lnSpc>
            </a:pPr>
            <a:r>
              <a:rPr lang="he-IL" sz="1800" b="1" i="1" dirty="0">
                <a:cs typeface="David" pitchFamily="34" charset="-79"/>
              </a:rPr>
              <a:t>ממונה על הבטיחות – </a:t>
            </a:r>
            <a:r>
              <a:rPr lang="he-IL" sz="1800" dirty="0">
                <a:cs typeface="David" pitchFamily="34" charset="-79"/>
              </a:rPr>
              <a:t>כל מבצע בנייה המעסיק יותר מ-100 עובדים חייב בהעסקת ממונה על הבטיחות בעל אישור כשירות (ע"פ תקנות ארגון הפיקוח על העבודה);</a:t>
            </a:r>
          </a:p>
          <a:p>
            <a:pPr>
              <a:lnSpc>
                <a:spcPct val="80000"/>
              </a:lnSpc>
            </a:pPr>
            <a:r>
              <a:rPr lang="he-IL" sz="1800" b="1" i="1" dirty="0">
                <a:cs typeface="David" pitchFamily="34" charset="-79"/>
              </a:rPr>
              <a:t>מנהל העבודה הראשי – </a:t>
            </a:r>
            <a:r>
              <a:rPr lang="he-IL" sz="1800" dirty="0">
                <a:cs typeface="David" pitchFamily="34" charset="-79"/>
              </a:rPr>
              <a:t>בכל אתר בנייה צריך שיהיה מנהל עבודה ראשי אחד שהינו האחראי הראשי לכל נושאי הבטיחות.  ההכשרה הנדרשת הינה תואר בהנדסה אזרחית שעבר השתלמות בבטיחות בעבודות בניה + שנתיים ניסיון </a:t>
            </a:r>
            <a:r>
              <a:rPr lang="he-IL" sz="1800" u="sng" dirty="0">
                <a:cs typeface="David" pitchFamily="34" charset="-79"/>
              </a:rPr>
              <a:t>או</a:t>
            </a:r>
            <a:r>
              <a:rPr lang="he-IL" sz="1800" dirty="0">
                <a:cs typeface="David" pitchFamily="34" charset="-79"/>
              </a:rPr>
              <a:t>  אדם ללא תואר שהינו בוגר קורס למנהלי עבודה מוסמכים לענף הבניין או לבנייה הנדסית (כבישים, תשתיות ופיתוח);</a:t>
            </a:r>
          </a:p>
          <a:p>
            <a:pPr>
              <a:lnSpc>
                <a:spcPct val="80000"/>
              </a:lnSpc>
            </a:pPr>
            <a:r>
              <a:rPr lang="he-IL" sz="1800" b="1" i="1" dirty="0">
                <a:cs typeface="David" pitchFamily="34" charset="-79"/>
              </a:rPr>
              <a:t>בונה מקצועי – </a:t>
            </a:r>
            <a:r>
              <a:rPr lang="he-IL" sz="1800" dirty="0">
                <a:cs typeface="David" pitchFamily="34" charset="-79"/>
              </a:rPr>
              <a:t>בעל 3 שנות </a:t>
            </a:r>
            <a:r>
              <a:rPr lang="he-IL" sz="1800" dirty="0" err="1">
                <a:cs typeface="David" pitchFamily="34" charset="-79"/>
              </a:rPr>
              <a:t>נסיון</a:t>
            </a:r>
            <a:r>
              <a:rPr lang="he-IL" sz="1800" dirty="0">
                <a:cs typeface="David" pitchFamily="34" charset="-79"/>
              </a:rPr>
              <a:t> באותו מקצוע בבנייה</a:t>
            </a:r>
            <a:r>
              <a:rPr lang="he-IL" sz="1800" dirty="0" smtClean="0">
                <a:cs typeface="David" pitchFamily="34" charset="-79"/>
              </a:rPr>
              <a:t>;</a:t>
            </a:r>
          </a:p>
          <a:p>
            <a:pPr>
              <a:lnSpc>
                <a:spcPct val="80000"/>
              </a:lnSpc>
            </a:pPr>
            <a:r>
              <a:rPr lang="he-IL" sz="1800" dirty="0" smtClean="0">
                <a:cs typeface="David" pitchFamily="34" charset="-79"/>
              </a:rPr>
              <a:t>עוזר בטיחות.</a:t>
            </a:r>
            <a:endParaRPr lang="he-IL" sz="1800" dirty="0">
              <a:cs typeface="David" pitchFamily="34" charset="-79"/>
            </a:endParaRPr>
          </a:p>
          <a:p>
            <a:pPr>
              <a:lnSpc>
                <a:spcPct val="80000"/>
              </a:lnSpc>
            </a:pPr>
            <a:endParaRPr lang="he-IL" altLang="he-IL" sz="1800" dirty="0">
              <a:latin typeface="Book Antiqua" pitchFamily="18" charset="0"/>
              <a:cs typeface="Arial" pitchFamily="34" charset="0"/>
            </a:endParaRPr>
          </a:p>
        </p:txBody>
      </p:sp>
      <p:sp>
        <p:nvSpPr>
          <p:cNvPr id="47110" name="Rectangle 6"/>
          <p:cNvSpPr>
            <a:spLocks noChangeArrowheads="1"/>
          </p:cNvSpPr>
          <p:nvPr/>
        </p:nvSpPr>
        <p:spPr bwMode="auto">
          <a:xfrm>
            <a:off x="1547813" y="476250"/>
            <a:ext cx="708660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r"/>
            <a:r>
              <a:rPr lang="he-IL" sz="4800" b="1">
                <a:solidFill>
                  <a:schemeClr val="tx2"/>
                </a:solidFill>
                <a:effectLst>
                  <a:outerShdw blurRad="38100" dist="38100" dir="2700000" algn="tl">
                    <a:srgbClr val="FFFFFF"/>
                  </a:outerShdw>
                </a:effectLst>
                <a:latin typeface="Times New Roman" pitchFamily="18" charset="0"/>
              </a:rPr>
              <a:t>הגדרות</a:t>
            </a:r>
            <a:endParaRPr lang="en-US" sz="4800" b="1">
              <a:solidFill>
                <a:schemeClr val="tx2"/>
              </a:solidFill>
              <a:effectLst>
                <a:outerShdw blurRad="38100" dist="38100" dir="2700000" algn="tl">
                  <a:srgbClr val="FFFFFF"/>
                </a:outerShdw>
              </a:effectLst>
              <a:latin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fld id="{D54912B5-46C9-4191-96C8-A256E9C79EA6}" type="slidenum">
              <a:rPr lang="he-IL"/>
              <a:pPr/>
              <a:t>20</a:t>
            </a:fld>
            <a:endParaRPr lang="en-US"/>
          </a:p>
        </p:txBody>
      </p:sp>
      <p:sp>
        <p:nvSpPr>
          <p:cNvPr id="139266" name="Rectangle 2"/>
          <p:cNvSpPr>
            <a:spLocks noGrp="1" noChangeArrowheads="1"/>
          </p:cNvSpPr>
          <p:nvPr>
            <p:ph type="title"/>
          </p:nvPr>
        </p:nvSpPr>
        <p:spPr>
          <a:xfrm>
            <a:off x="250825" y="188913"/>
            <a:ext cx="8239125" cy="360362"/>
          </a:xfrm>
          <a:noFill/>
          <a:ln/>
        </p:spPr>
        <p:txBody>
          <a:bodyPr/>
          <a:lstStyle/>
          <a:p>
            <a:pPr algn="l"/>
            <a:r>
              <a:rPr lang="he-IL" sz="2000" b="1" i="0">
                <a:solidFill>
                  <a:srgbClr val="003399"/>
                </a:solidFill>
                <a:effectLst>
                  <a:outerShdw blurRad="38100" dist="38100" dir="2700000" algn="tl">
                    <a:srgbClr val="000000"/>
                  </a:outerShdw>
                </a:effectLst>
              </a:rPr>
              <a:t>אחריות ואחראים בבטיחות בעבודות בנייה – 19</a:t>
            </a:r>
            <a:endParaRPr lang="en-US" sz="4800" b="1" i="0">
              <a:solidFill>
                <a:srgbClr val="003399"/>
              </a:solidFill>
              <a:effectLst>
                <a:outerShdw blurRad="38100" dist="38100" dir="2700000" algn="tl">
                  <a:srgbClr val="000000"/>
                </a:outerShdw>
              </a:effectLst>
            </a:endParaRPr>
          </a:p>
        </p:txBody>
      </p:sp>
      <p:sp>
        <p:nvSpPr>
          <p:cNvPr id="139267" name="Rectangle 3"/>
          <p:cNvSpPr>
            <a:spLocks noGrp="1" noChangeArrowheads="1"/>
          </p:cNvSpPr>
          <p:nvPr>
            <p:ph type="body" idx="1"/>
          </p:nvPr>
        </p:nvSpPr>
        <p:spPr>
          <a:xfrm>
            <a:off x="755650" y="1412875"/>
            <a:ext cx="7772400" cy="5229225"/>
          </a:xfrm>
          <a:noFill/>
          <a:ln/>
        </p:spPr>
        <p:txBody>
          <a:bodyPr/>
          <a:lstStyle/>
          <a:p>
            <a:pPr>
              <a:lnSpc>
                <a:spcPct val="80000"/>
              </a:lnSpc>
            </a:pPr>
            <a:r>
              <a:rPr lang="he-IL" sz="2800" b="1" i="1" dirty="0">
                <a:cs typeface="David" pitchFamily="34" charset="-79"/>
              </a:rPr>
              <a:t>להקשיב להדרכתו ולהוראותיו של מנהל העבודה, ולהישמע להוראותיו;</a:t>
            </a:r>
          </a:p>
          <a:p>
            <a:pPr>
              <a:lnSpc>
                <a:spcPct val="80000"/>
              </a:lnSpc>
            </a:pPr>
            <a:r>
              <a:rPr lang="he-IL" sz="2800" b="1" i="1" dirty="0">
                <a:cs typeface="David" pitchFamily="34" charset="-79"/>
              </a:rPr>
              <a:t>איסור לבצע במזיד וללא סיבה סבירה מעשה העלול לסכן אותו או את זולתו;</a:t>
            </a:r>
          </a:p>
          <a:p>
            <a:pPr>
              <a:lnSpc>
                <a:spcPct val="80000"/>
              </a:lnSpc>
            </a:pPr>
            <a:r>
              <a:rPr lang="he-IL" sz="2800" b="1" i="1" dirty="0">
                <a:cs typeface="David" pitchFamily="34" charset="-79"/>
              </a:rPr>
              <a:t>איסור לפגוע או להשתמש לרעה בהתקני בטיחות שלו או של עובדים אחרים;</a:t>
            </a:r>
          </a:p>
          <a:p>
            <a:pPr>
              <a:lnSpc>
                <a:spcPct val="80000"/>
              </a:lnSpc>
            </a:pPr>
            <a:r>
              <a:rPr lang="he-IL" sz="2800" b="1" i="1" dirty="0">
                <a:cs typeface="David" pitchFamily="34" charset="-79"/>
              </a:rPr>
              <a:t>חייב להשתמש באמצעי מגן וציוד מגן אישי </a:t>
            </a:r>
            <a:r>
              <a:rPr lang="he-IL" sz="2800" b="1" i="1">
                <a:cs typeface="David" pitchFamily="34" charset="-79"/>
              </a:rPr>
              <a:t>שסופק </a:t>
            </a:r>
            <a:r>
              <a:rPr lang="he-IL" sz="2800" b="1" i="1" smtClean="0">
                <a:cs typeface="David" pitchFamily="34" charset="-79"/>
              </a:rPr>
              <a:t>לו;</a:t>
            </a:r>
            <a:endParaRPr lang="he-IL" sz="2800" b="1" i="1" dirty="0">
              <a:cs typeface="David" pitchFamily="34" charset="-79"/>
            </a:endParaRPr>
          </a:p>
          <a:p>
            <a:pPr>
              <a:lnSpc>
                <a:spcPct val="80000"/>
              </a:lnSpc>
            </a:pPr>
            <a:r>
              <a:rPr lang="he-IL" sz="2800" b="1" i="1" dirty="0">
                <a:cs typeface="David" pitchFamily="34" charset="-79"/>
              </a:rPr>
              <a:t>חובה להודיע למנהל העבודה על כל מה שנראה לו כסיכון או מפגע בטיחותי (שלא היה ידוע קודם לכן)</a:t>
            </a:r>
          </a:p>
          <a:p>
            <a:pPr>
              <a:lnSpc>
                <a:spcPct val="80000"/>
              </a:lnSpc>
            </a:pPr>
            <a:r>
              <a:rPr lang="he-IL" sz="2800" b="1" i="1" dirty="0">
                <a:cs typeface="David" pitchFamily="34" charset="-79"/>
              </a:rPr>
              <a:t>חובה להתייצב להדרכות בבטיחות;</a:t>
            </a:r>
          </a:p>
          <a:p>
            <a:pPr>
              <a:lnSpc>
                <a:spcPct val="80000"/>
              </a:lnSpc>
            </a:pPr>
            <a:r>
              <a:rPr lang="he-IL" sz="2800" b="1" i="1" dirty="0">
                <a:cs typeface="David" pitchFamily="34" charset="-79"/>
              </a:rPr>
              <a:t>חובה להתייצב לבדיקות רפואיות הנדרשות ע"פ התקנות</a:t>
            </a:r>
            <a:r>
              <a:rPr lang="he-IL" sz="2800" b="1" i="1" dirty="0" smtClean="0">
                <a:cs typeface="David" pitchFamily="34" charset="-79"/>
              </a:rPr>
              <a:t>;</a:t>
            </a:r>
            <a:endParaRPr lang="he-IL" sz="2800" b="1" i="1" dirty="0">
              <a:cs typeface="David" pitchFamily="34" charset="-79"/>
            </a:endParaRPr>
          </a:p>
        </p:txBody>
      </p:sp>
      <p:sp>
        <p:nvSpPr>
          <p:cNvPr id="139268" name="Rectangle 4"/>
          <p:cNvSpPr>
            <a:spLocks noChangeArrowheads="1"/>
          </p:cNvSpPr>
          <p:nvPr/>
        </p:nvSpPr>
        <p:spPr bwMode="auto">
          <a:xfrm>
            <a:off x="468313" y="476250"/>
            <a:ext cx="816610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r"/>
            <a:r>
              <a:rPr lang="he-IL" sz="4800" b="1">
                <a:solidFill>
                  <a:schemeClr val="tx2"/>
                </a:solidFill>
                <a:effectLst>
                  <a:outerShdw blurRad="38100" dist="38100" dir="2700000" algn="tl">
                    <a:srgbClr val="FFFFFF"/>
                  </a:outerShdw>
                </a:effectLst>
                <a:latin typeface="Times New Roman" pitchFamily="18" charset="0"/>
              </a:rPr>
              <a:t>דרישות אחריות מהעובד</a:t>
            </a:r>
            <a:endParaRPr lang="en-US" sz="4800" b="1">
              <a:solidFill>
                <a:schemeClr val="tx2"/>
              </a:solidFill>
              <a:effectLst>
                <a:outerShdw blurRad="38100" dist="38100" dir="2700000" algn="tl">
                  <a:srgbClr val="FFFFFF"/>
                </a:outerShdw>
              </a:effectLst>
              <a:latin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fld id="{971C40D2-B314-42E0-A4A5-58A7DF8F9496}" type="slidenum">
              <a:rPr lang="he-IL"/>
              <a:pPr/>
              <a:t>3</a:t>
            </a:fld>
            <a:endParaRPr lang="en-US"/>
          </a:p>
        </p:txBody>
      </p:sp>
      <p:sp>
        <p:nvSpPr>
          <p:cNvPr id="121858" name="Rectangle 2"/>
          <p:cNvSpPr>
            <a:spLocks noGrp="1" noChangeArrowheads="1"/>
          </p:cNvSpPr>
          <p:nvPr>
            <p:ph type="title"/>
          </p:nvPr>
        </p:nvSpPr>
        <p:spPr>
          <a:xfrm>
            <a:off x="250825" y="188913"/>
            <a:ext cx="8239125" cy="360362"/>
          </a:xfrm>
          <a:noFill/>
          <a:ln/>
        </p:spPr>
        <p:txBody>
          <a:bodyPr/>
          <a:lstStyle/>
          <a:p>
            <a:pPr algn="l"/>
            <a:r>
              <a:rPr lang="he-IL" sz="2000" b="1" i="0">
                <a:solidFill>
                  <a:srgbClr val="003399"/>
                </a:solidFill>
                <a:effectLst>
                  <a:outerShdw blurRad="38100" dist="38100" dir="2700000" algn="tl">
                    <a:srgbClr val="000000"/>
                  </a:outerShdw>
                </a:effectLst>
              </a:rPr>
              <a:t>אחריות ואחראים בבטיחות בעבודות בנייה – 2</a:t>
            </a:r>
            <a:endParaRPr lang="en-US" sz="4800" b="1" i="0">
              <a:solidFill>
                <a:srgbClr val="003399"/>
              </a:solidFill>
              <a:effectLst>
                <a:outerShdw blurRad="38100" dist="38100" dir="2700000" algn="tl">
                  <a:srgbClr val="000000"/>
                </a:outerShdw>
              </a:effectLst>
            </a:endParaRPr>
          </a:p>
        </p:txBody>
      </p:sp>
      <p:sp>
        <p:nvSpPr>
          <p:cNvPr id="121859" name="Rectangle 3"/>
          <p:cNvSpPr>
            <a:spLocks noGrp="1" noChangeArrowheads="1"/>
          </p:cNvSpPr>
          <p:nvPr>
            <p:ph type="body" idx="1"/>
          </p:nvPr>
        </p:nvSpPr>
        <p:spPr>
          <a:xfrm>
            <a:off x="755650" y="1628775"/>
            <a:ext cx="7772400" cy="4679950"/>
          </a:xfrm>
          <a:noFill/>
          <a:ln/>
        </p:spPr>
        <p:txBody>
          <a:bodyPr/>
          <a:lstStyle/>
          <a:p>
            <a:pPr>
              <a:lnSpc>
                <a:spcPct val="80000"/>
              </a:lnSpc>
            </a:pPr>
            <a:r>
              <a:rPr lang="he-IL" sz="2800" b="1" i="1" dirty="0">
                <a:cs typeface="David" pitchFamily="34" charset="-79"/>
              </a:rPr>
              <a:t>היזם (מזמין העבודה) אחראי שהגורמים השונים שאיתם הוא מתקשר לצורך התכנון, ההכנה והביצוע של העבודה יהיו בעלי כישורים ויכולת הולמים;</a:t>
            </a:r>
          </a:p>
          <a:p>
            <a:pPr>
              <a:lnSpc>
                <a:spcPct val="80000"/>
              </a:lnSpc>
            </a:pPr>
            <a:r>
              <a:rPr lang="he-IL" sz="2800" b="1" i="1" dirty="0">
                <a:cs typeface="David" pitchFamily="34" charset="-79"/>
              </a:rPr>
              <a:t>באופן עקרוני, על כל אחד מהגורמים המעורבים מוטלת אחריות בתחום עיסוקו; </a:t>
            </a:r>
          </a:p>
          <a:p>
            <a:pPr>
              <a:lnSpc>
                <a:spcPct val="80000"/>
              </a:lnSpc>
            </a:pPr>
            <a:r>
              <a:rPr lang="he-IL" sz="2800" b="1" i="1" dirty="0">
                <a:cs typeface="David" pitchFamily="34" charset="-79"/>
              </a:rPr>
              <a:t>במקרה של כשל, יתכן שתוטל "אחריות </a:t>
            </a:r>
            <a:r>
              <a:rPr lang="he-IL" sz="2800" b="1" i="1" dirty="0" err="1">
                <a:cs typeface="David" pitchFamily="34" charset="-79"/>
              </a:rPr>
              <a:t>שילוחית</a:t>
            </a:r>
            <a:r>
              <a:rPr lang="he-IL" sz="2800" b="1" i="1" dirty="0">
                <a:cs typeface="David" pitchFamily="34" charset="-79"/>
              </a:rPr>
              <a:t>" גם על המזמין (אם לא עשה את כל מה שניתן היה לצפות ממנו כדי למנוע כשל);</a:t>
            </a:r>
          </a:p>
          <a:p>
            <a:pPr>
              <a:lnSpc>
                <a:spcPct val="80000"/>
              </a:lnSpc>
            </a:pPr>
            <a:r>
              <a:rPr lang="he-IL" sz="2800" b="1" i="1" dirty="0">
                <a:cs typeface="David" pitchFamily="34" charset="-79"/>
              </a:rPr>
              <a:t>תקנות הבטיחות בעבודה (עבודות בנייה) 1988 חלות גם על בנייה הנדסית;</a:t>
            </a:r>
          </a:p>
          <a:p>
            <a:pPr>
              <a:lnSpc>
                <a:spcPct val="80000"/>
              </a:lnSpc>
              <a:buFont typeface="Monotype Sorts" pitchFamily="2" charset="2"/>
              <a:buNone/>
            </a:pPr>
            <a:endParaRPr lang="he-IL" altLang="he-IL" sz="1800" b="1" dirty="0">
              <a:cs typeface="David" pitchFamily="34" charset="-79"/>
            </a:endParaRPr>
          </a:p>
          <a:p>
            <a:pPr algn="l">
              <a:lnSpc>
                <a:spcPct val="80000"/>
              </a:lnSpc>
              <a:buFont typeface="Monotype Sorts" pitchFamily="2" charset="2"/>
              <a:buNone/>
            </a:pPr>
            <a:r>
              <a:rPr lang="he-IL" altLang="he-IL" sz="1600" dirty="0" smtClean="0">
                <a:latin typeface="Book Antiqua" pitchFamily="18" charset="0"/>
              </a:rPr>
              <a:t>5</a:t>
            </a:r>
            <a:endParaRPr lang="en-US" sz="1600" dirty="0">
              <a:latin typeface="Book Antiqua" pitchFamily="18" charset="0"/>
            </a:endParaRPr>
          </a:p>
        </p:txBody>
      </p:sp>
      <p:sp>
        <p:nvSpPr>
          <p:cNvPr id="121860" name="Rectangle 4"/>
          <p:cNvSpPr>
            <a:spLocks noChangeArrowheads="1"/>
          </p:cNvSpPr>
          <p:nvPr/>
        </p:nvSpPr>
        <p:spPr bwMode="auto">
          <a:xfrm>
            <a:off x="1547813" y="692150"/>
            <a:ext cx="708660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r"/>
            <a:r>
              <a:rPr lang="he-IL" sz="4800" b="1">
                <a:solidFill>
                  <a:schemeClr val="tx2"/>
                </a:solidFill>
                <a:effectLst>
                  <a:outerShdw blurRad="38100" dist="38100" dir="2700000" algn="tl">
                    <a:srgbClr val="FFFFFF"/>
                  </a:outerShdw>
                </a:effectLst>
                <a:latin typeface="Times New Roman" pitchFamily="18" charset="0"/>
              </a:rPr>
              <a:t>דרישות כלליות בחוק</a:t>
            </a:r>
            <a:endParaRPr lang="en-US" sz="4800" b="1">
              <a:solidFill>
                <a:schemeClr val="tx2"/>
              </a:solidFill>
              <a:effectLst>
                <a:outerShdw blurRad="38100" dist="38100" dir="2700000" algn="tl">
                  <a:srgbClr val="FFFFFF"/>
                </a:outerShdw>
              </a:effectLst>
              <a:latin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fld id="{AC0EF48B-6C11-4DFB-8AD4-98C2D19DBD10}" type="slidenum">
              <a:rPr lang="he-IL"/>
              <a:pPr/>
              <a:t>4</a:t>
            </a:fld>
            <a:endParaRPr lang="en-US"/>
          </a:p>
        </p:txBody>
      </p:sp>
      <p:sp>
        <p:nvSpPr>
          <p:cNvPr id="122882" name="Rectangle 2"/>
          <p:cNvSpPr>
            <a:spLocks noGrp="1" noChangeArrowheads="1"/>
          </p:cNvSpPr>
          <p:nvPr>
            <p:ph type="title"/>
          </p:nvPr>
        </p:nvSpPr>
        <p:spPr>
          <a:xfrm>
            <a:off x="250825" y="188913"/>
            <a:ext cx="8239125" cy="360362"/>
          </a:xfrm>
          <a:noFill/>
          <a:ln/>
        </p:spPr>
        <p:txBody>
          <a:bodyPr/>
          <a:lstStyle/>
          <a:p>
            <a:pPr algn="l"/>
            <a:r>
              <a:rPr lang="he-IL" sz="2000" b="1" i="0">
                <a:solidFill>
                  <a:srgbClr val="003399"/>
                </a:solidFill>
                <a:effectLst>
                  <a:outerShdw blurRad="38100" dist="38100" dir="2700000" algn="tl">
                    <a:srgbClr val="000000"/>
                  </a:outerShdw>
                </a:effectLst>
              </a:rPr>
              <a:t>אחריות ואחראים בבטיחות בעבודות בנייה – 3</a:t>
            </a:r>
            <a:endParaRPr lang="en-US" sz="4800" b="1" i="0">
              <a:solidFill>
                <a:srgbClr val="003399"/>
              </a:solidFill>
              <a:effectLst>
                <a:outerShdw blurRad="38100" dist="38100" dir="2700000" algn="tl">
                  <a:srgbClr val="000000"/>
                </a:outerShdw>
              </a:effectLst>
            </a:endParaRPr>
          </a:p>
        </p:txBody>
      </p:sp>
      <p:sp>
        <p:nvSpPr>
          <p:cNvPr id="122883" name="Rectangle 3"/>
          <p:cNvSpPr>
            <a:spLocks noGrp="1" noChangeArrowheads="1"/>
          </p:cNvSpPr>
          <p:nvPr>
            <p:ph type="body" idx="1"/>
          </p:nvPr>
        </p:nvSpPr>
        <p:spPr>
          <a:xfrm>
            <a:off x="1133475" y="1628800"/>
            <a:ext cx="7772400" cy="4679950"/>
          </a:xfrm>
          <a:noFill/>
          <a:ln/>
        </p:spPr>
        <p:txBody>
          <a:bodyPr/>
          <a:lstStyle/>
          <a:p>
            <a:pPr>
              <a:lnSpc>
                <a:spcPct val="80000"/>
              </a:lnSpc>
            </a:pPr>
            <a:r>
              <a:rPr lang="he-IL" sz="2800" b="1" i="1" u="sng" dirty="0">
                <a:cs typeface="David" pitchFamily="34" charset="-79"/>
              </a:rPr>
              <a:t>המזמין</a:t>
            </a:r>
            <a:r>
              <a:rPr lang="he-IL" sz="2800" b="1" i="1" dirty="0">
                <a:cs typeface="David" pitchFamily="34" charset="-79"/>
              </a:rPr>
              <a:t>: בעיקר: אחריות </a:t>
            </a:r>
            <a:r>
              <a:rPr lang="he-IL" sz="2800" b="1" i="1" dirty="0" err="1">
                <a:cs typeface="David" pitchFamily="34" charset="-79"/>
              </a:rPr>
              <a:t>שילוחית</a:t>
            </a:r>
            <a:r>
              <a:rPr lang="he-IL" sz="2800" b="1" i="1" dirty="0">
                <a:cs typeface="David" pitchFamily="34" charset="-79"/>
              </a:rPr>
              <a:t>. מסירת התכנון למי שאיננו בעל כישורים מתאימים הינה עבירה פלילית. אם יש יותר מקבלן ראשי אחד, המזמין יחשב גם כמבצע הבנייה;</a:t>
            </a:r>
          </a:p>
          <a:p>
            <a:pPr>
              <a:lnSpc>
                <a:spcPct val="80000"/>
              </a:lnSpc>
            </a:pPr>
            <a:r>
              <a:rPr lang="he-IL" sz="2800" b="1" i="1" u="sng" dirty="0">
                <a:cs typeface="David" pitchFamily="34" charset="-79"/>
              </a:rPr>
              <a:t>המתכננים</a:t>
            </a:r>
            <a:r>
              <a:rPr lang="he-IL" sz="2800" b="1" i="1" dirty="0">
                <a:cs typeface="David" pitchFamily="34" charset="-79"/>
              </a:rPr>
              <a:t>: העוסקים בתכנון מרכיבים ומערכות בבניין (לגבי תכנון קונסטרוקציות בבנייה יש הוראות בחוק המהנדסים והאדריכלים ובתקנות החוק בהתייחס להכשרה מתאימה, רישום בפנקס המהנדסים והאדריכלים, ורישוי לביצוע פעולות);</a:t>
            </a:r>
          </a:p>
          <a:p>
            <a:pPr>
              <a:lnSpc>
                <a:spcPct val="80000"/>
              </a:lnSpc>
            </a:pPr>
            <a:r>
              <a:rPr lang="he-IL" sz="2800" b="1" i="1" u="sng" dirty="0">
                <a:cs typeface="David" pitchFamily="34" charset="-79"/>
              </a:rPr>
              <a:t>ספקי ויצרני ציוד וחומרים</a:t>
            </a:r>
            <a:r>
              <a:rPr lang="he-IL" sz="2800" b="1" i="1" dirty="0">
                <a:cs typeface="David" pitchFamily="34" charset="-79"/>
              </a:rPr>
              <a:t>:  תקנות הבטיחות בעבודה (עבודות בנייה) 1988 חלות גם על בנייה הנדסית;</a:t>
            </a:r>
          </a:p>
          <a:p>
            <a:pPr>
              <a:lnSpc>
                <a:spcPct val="80000"/>
              </a:lnSpc>
              <a:buFont typeface="Monotype Sorts" pitchFamily="2" charset="2"/>
              <a:buNone/>
            </a:pPr>
            <a:endParaRPr lang="he-IL" altLang="he-IL" sz="1800" b="1" dirty="0">
              <a:cs typeface="David" pitchFamily="34" charset="-79"/>
            </a:endParaRPr>
          </a:p>
        </p:txBody>
      </p:sp>
      <p:sp>
        <p:nvSpPr>
          <p:cNvPr id="122884" name="Rectangle 4"/>
          <p:cNvSpPr>
            <a:spLocks noChangeArrowheads="1"/>
          </p:cNvSpPr>
          <p:nvPr/>
        </p:nvSpPr>
        <p:spPr bwMode="auto">
          <a:xfrm>
            <a:off x="1476375" y="692150"/>
            <a:ext cx="708660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r"/>
            <a:r>
              <a:rPr lang="he-IL" sz="4800" b="1">
                <a:solidFill>
                  <a:schemeClr val="tx2"/>
                </a:solidFill>
                <a:effectLst>
                  <a:outerShdw blurRad="38100" dist="38100" dir="2700000" algn="tl">
                    <a:srgbClr val="FFFFFF"/>
                  </a:outerShdw>
                </a:effectLst>
                <a:latin typeface="Times New Roman" pitchFamily="18" charset="0"/>
              </a:rPr>
              <a:t>גורמים הנושאים באחריות (א) </a:t>
            </a:r>
            <a:endParaRPr lang="en-US" sz="4800" b="1">
              <a:solidFill>
                <a:schemeClr val="tx2"/>
              </a:solidFill>
              <a:effectLst>
                <a:outerShdw blurRad="38100" dist="38100" dir="2700000" algn="tl">
                  <a:srgbClr val="FFFFFF"/>
                </a:outerShdw>
              </a:effectLst>
              <a:latin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fld id="{A04CE612-FB89-456E-8E3D-5D7A7F831D79}" type="slidenum">
              <a:rPr lang="he-IL"/>
              <a:pPr/>
              <a:t>5</a:t>
            </a:fld>
            <a:endParaRPr lang="en-US"/>
          </a:p>
        </p:txBody>
      </p:sp>
      <p:sp>
        <p:nvSpPr>
          <p:cNvPr id="128002" name="Rectangle 2"/>
          <p:cNvSpPr>
            <a:spLocks noGrp="1" noChangeArrowheads="1"/>
          </p:cNvSpPr>
          <p:nvPr>
            <p:ph type="title"/>
          </p:nvPr>
        </p:nvSpPr>
        <p:spPr>
          <a:xfrm>
            <a:off x="250825" y="188913"/>
            <a:ext cx="8239125" cy="360362"/>
          </a:xfrm>
          <a:noFill/>
          <a:ln/>
        </p:spPr>
        <p:txBody>
          <a:bodyPr/>
          <a:lstStyle/>
          <a:p>
            <a:pPr algn="l"/>
            <a:r>
              <a:rPr lang="he-IL" sz="2000" b="1" i="0">
                <a:solidFill>
                  <a:srgbClr val="003399"/>
                </a:solidFill>
                <a:effectLst>
                  <a:outerShdw blurRad="38100" dist="38100" dir="2700000" algn="tl">
                    <a:srgbClr val="000000"/>
                  </a:outerShdw>
                </a:effectLst>
              </a:rPr>
              <a:t>אחריות ואחראים בבטיחות בעבודות בנייה – 4</a:t>
            </a:r>
            <a:endParaRPr lang="en-US" sz="4800" b="1" i="0">
              <a:solidFill>
                <a:srgbClr val="003399"/>
              </a:solidFill>
              <a:effectLst>
                <a:outerShdw blurRad="38100" dist="38100" dir="2700000" algn="tl">
                  <a:srgbClr val="000000"/>
                </a:outerShdw>
              </a:effectLst>
            </a:endParaRPr>
          </a:p>
        </p:txBody>
      </p:sp>
      <p:sp>
        <p:nvSpPr>
          <p:cNvPr id="128003" name="Rectangle 3"/>
          <p:cNvSpPr>
            <a:spLocks noGrp="1" noChangeArrowheads="1"/>
          </p:cNvSpPr>
          <p:nvPr>
            <p:ph type="body" idx="1"/>
          </p:nvPr>
        </p:nvSpPr>
        <p:spPr>
          <a:xfrm>
            <a:off x="755650" y="1412875"/>
            <a:ext cx="7772400" cy="5832475"/>
          </a:xfrm>
          <a:noFill/>
          <a:ln/>
        </p:spPr>
        <p:txBody>
          <a:bodyPr/>
          <a:lstStyle/>
          <a:p>
            <a:pPr>
              <a:lnSpc>
                <a:spcPct val="80000"/>
              </a:lnSpc>
            </a:pPr>
            <a:r>
              <a:rPr lang="he-IL" sz="2400" b="1" i="1" u="sng" dirty="0">
                <a:cs typeface="David" pitchFamily="34" charset="-79"/>
              </a:rPr>
              <a:t>מבצע הבנייה</a:t>
            </a:r>
            <a:r>
              <a:rPr lang="he-IL" sz="2400" b="1" i="1" dirty="0">
                <a:cs typeface="David" pitchFamily="34" charset="-79"/>
              </a:rPr>
              <a:t>: הקבלן הראשי או המזמין. חוק רישום הקבלנים לעבודות הנדסה בנאיות קובע כי אין להעסיק קבלנים שאין להם כישורים מקצועיים מספיקים, וכן יכולת כספית ויכולת ביצוע. </a:t>
            </a:r>
          </a:p>
          <a:p>
            <a:pPr>
              <a:lnSpc>
                <a:spcPct val="80000"/>
              </a:lnSpc>
            </a:pPr>
            <a:r>
              <a:rPr lang="he-IL" sz="2400" b="1" i="1" u="sng" dirty="0">
                <a:cs typeface="David" pitchFamily="34" charset="-79"/>
              </a:rPr>
              <a:t>הממונה על הבטיחות</a:t>
            </a:r>
            <a:r>
              <a:rPr lang="he-IL" sz="2400" b="1" i="1" dirty="0">
                <a:cs typeface="David" pitchFamily="34" charset="-79"/>
              </a:rPr>
              <a:t>: החייב לייעץ בנושאי הבטיחות, להדריך עובדים, לברר נסיבות של תאונות, לוודא עמידה בדרישות חוק שונות, ועוד;</a:t>
            </a:r>
          </a:p>
          <a:p>
            <a:pPr>
              <a:lnSpc>
                <a:spcPct val="80000"/>
              </a:lnSpc>
            </a:pPr>
            <a:r>
              <a:rPr lang="he-IL" sz="2400" b="1" i="1" u="sng" dirty="0">
                <a:cs typeface="David" pitchFamily="34" charset="-79"/>
              </a:rPr>
              <a:t>מנהל העבודה של האתר</a:t>
            </a:r>
            <a:r>
              <a:rPr lang="he-IL" sz="2400" b="1" i="1" dirty="0">
                <a:cs typeface="David" pitchFamily="34" charset="-79"/>
              </a:rPr>
              <a:t>: טיפול ריכוזי בבעיות הבטיחות ואחריות </a:t>
            </a:r>
            <a:r>
              <a:rPr lang="he-IL" sz="2400" b="1" i="1" dirty="0" err="1">
                <a:cs typeface="David" pitchFamily="34" charset="-79"/>
              </a:rPr>
              <a:t>לביצוען.עבודות</a:t>
            </a:r>
            <a:r>
              <a:rPr lang="he-IL" sz="2400" b="1" i="1" dirty="0">
                <a:cs typeface="David" pitchFamily="34" charset="-79"/>
              </a:rPr>
              <a:t> בנייה) 1988 חלות גם על בנייה הנדסית;</a:t>
            </a:r>
          </a:p>
          <a:p>
            <a:pPr>
              <a:lnSpc>
                <a:spcPct val="80000"/>
              </a:lnSpc>
            </a:pPr>
            <a:r>
              <a:rPr lang="he-IL" sz="2400" b="1" i="1" u="sng" dirty="0">
                <a:cs typeface="David" pitchFamily="34" charset="-79"/>
              </a:rPr>
              <a:t>בונים מקצועיים ועובדים</a:t>
            </a:r>
            <a:r>
              <a:rPr lang="he-IL" sz="2400" b="1" i="1" dirty="0">
                <a:cs typeface="David" pitchFamily="34" charset="-79"/>
              </a:rPr>
              <a:t>: כל העובדים כפופים למנהל העבודה בהתייחס לבטיחות. אדם המבקר באתר בזמן העבודה נחשב כעובד לנושא הבטיחות (ס' 242 לפקודת הבטיחות בעבודה);</a:t>
            </a:r>
          </a:p>
          <a:p>
            <a:pPr>
              <a:lnSpc>
                <a:spcPct val="80000"/>
              </a:lnSpc>
            </a:pPr>
            <a:r>
              <a:rPr lang="he-IL" sz="2400" b="1" i="1" u="sng" dirty="0" smtClean="0">
                <a:cs typeface="David" pitchFamily="34" charset="-79"/>
              </a:rPr>
              <a:t>עוזרי </a:t>
            </a:r>
            <a:r>
              <a:rPr lang="he-IL" sz="2400" b="1" i="1" u="sng" dirty="0">
                <a:cs typeface="David" pitchFamily="34" charset="-79"/>
              </a:rPr>
              <a:t>בטיחות</a:t>
            </a:r>
            <a:r>
              <a:rPr lang="he-IL" sz="2400" b="1" i="1" dirty="0">
                <a:cs typeface="David" pitchFamily="34" charset="-79"/>
              </a:rPr>
              <a:t>: עובדים שנבחרו למלא תפקיד של השגחה על תנאי הבטיחות ע"פ חוק ותקנות ארגון הפיקוח על </a:t>
            </a:r>
            <a:r>
              <a:rPr lang="he-IL" sz="2400" b="1" i="1" dirty="0" smtClean="0">
                <a:cs typeface="David" pitchFamily="34" charset="-79"/>
              </a:rPr>
              <a:t>העבודה</a:t>
            </a:r>
            <a:r>
              <a:rPr lang="he-IL" sz="2400" b="1" i="1" dirty="0">
                <a:cs typeface="David" pitchFamily="34" charset="-79"/>
              </a:rPr>
              <a:t>.</a:t>
            </a:r>
            <a:endParaRPr lang="he-IL" altLang="he-IL" sz="1600" b="1" dirty="0">
              <a:cs typeface="David" pitchFamily="34" charset="-79"/>
            </a:endParaRPr>
          </a:p>
        </p:txBody>
      </p:sp>
      <p:sp>
        <p:nvSpPr>
          <p:cNvPr id="128004" name="Rectangle 4"/>
          <p:cNvSpPr>
            <a:spLocks noChangeArrowheads="1"/>
          </p:cNvSpPr>
          <p:nvPr/>
        </p:nvSpPr>
        <p:spPr bwMode="auto">
          <a:xfrm>
            <a:off x="1547813" y="476250"/>
            <a:ext cx="708660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r"/>
            <a:r>
              <a:rPr lang="he-IL" sz="4800" b="1">
                <a:solidFill>
                  <a:schemeClr val="tx2"/>
                </a:solidFill>
                <a:effectLst>
                  <a:outerShdw blurRad="38100" dist="38100" dir="2700000" algn="tl">
                    <a:srgbClr val="FFFFFF"/>
                  </a:outerShdw>
                </a:effectLst>
                <a:latin typeface="Times New Roman" pitchFamily="18" charset="0"/>
              </a:rPr>
              <a:t>גורמים הנושאים באחריות (ב) </a:t>
            </a:r>
            <a:endParaRPr lang="en-US" sz="4800" b="1">
              <a:solidFill>
                <a:schemeClr val="tx2"/>
              </a:solidFill>
              <a:effectLst>
                <a:outerShdw blurRad="38100" dist="38100" dir="2700000" algn="tl">
                  <a:srgbClr val="FFFFFF"/>
                </a:outerShdw>
              </a:effectLst>
              <a:latin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fld id="{F612276B-A3FD-4083-8FAE-362FE4051D88}" type="slidenum">
              <a:rPr lang="he-IL"/>
              <a:pPr/>
              <a:t>6</a:t>
            </a:fld>
            <a:endParaRPr lang="en-US"/>
          </a:p>
        </p:txBody>
      </p:sp>
      <p:sp>
        <p:nvSpPr>
          <p:cNvPr id="123906" name="Rectangle 2"/>
          <p:cNvSpPr>
            <a:spLocks noGrp="1" noChangeArrowheads="1"/>
          </p:cNvSpPr>
          <p:nvPr>
            <p:ph type="title"/>
          </p:nvPr>
        </p:nvSpPr>
        <p:spPr>
          <a:xfrm>
            <a:off x="250825" y="188913"/>
            <a:ext cx="8239125" cy="360362"/>
          </a:xfrm>
          <a:noFill/>
          <a:ln/>
        </p:spPr>
        <p:txBody>
          <a:bodyPr/>
          <a:lstStyle/>
          <a:p>
            <a:pPr algn="l"/>
            <a:r>
              <a:rPr lang="he-IL" sz="2000" b="1" i="0">
                <a:solidFill>
                  <a:srgbClr val="003399"/>
                </a:solidFill>
                <a:effectLst>
                  <a:outerShdw blurRad="38100" dist="38100" dir="2700000" algn="tl">
                    <a:srgbClr val="000000"/>
                  </a:outerShdw>
                </a:effectLst>
              </a:rPr>
              <a:t>אחריות ואחראים בבטיחות בעבודות בנייה – 5</a:t>
            </a:r>
            <a:endParaRPr lang="en-US" sz="4800" b="1" i="0">
              <a:solidFill>
                <a:srgbClr val="003399"/>
              </a:solidFill>
              <a:effectLst>
                <a:outerShdw blurRad="38100" dist="38100" dir="2700000" algn="tl">
                  <a:srgbClr val="000000"/>
                </a:outerShdw>
              </a:effectLst>
            </a:endParaRPr>
          </a:p>
        </p:txBody>
      </p:sp>
      <p:sp>
        <p:nvSpPr>
          <p:cNvPr id="123907" name="Rectangle 3"/>
          <p:cNvSpPr>
            <a:spLocks noGrp="1" noChangeArrowheads="1"/>
          </p:cNvSpPr>
          <p:nvPr>
            <p:ph type="body" idx="1"/>
          </p:nvPr>
        </p:nvSpPr>
        <p:spPr>
          <a:xfrm>
            <a:off x="755650" y="1241425"/>
            <a:ext cx="7772400" cy="6075363"/>
          </a:xfrm>
          <a:noFill/>
          <a:ln/>
        </p:spPr>
        <p:txBody>
          <a:bodyPr/>
          <a:lstStyle/>
          <a:p>
            <a:pPr>
              <a:lnSpc>
                <a:spcPct val="80000"/>
              </a:lnSpc>
            </a:pPr>
            <a:r>
              <a:rPr lang="he-IL" sz="2800" b="1" i="1" dirty="0">
                <a:cs typeface="David" pitchFamily="34" charset="-79"/>
              </a:rPr>
              <a:t>ע"פ התקנות, רוב האחריות לנעשה בתחום הבטיחות מוטלת על מנהל העבודה הראשי, זאת כדי לאפשר ביצוע יעיל </a:t>
            </a:r>
            <a:r>
              <a:rPr lang="he-IL" sz="2800" b="1" i="1" dirty="0" err="1">
                <a:cs typeface="David" pitchFamily="34" charset="-79"/>
              </a:rPr>
              <a:t>ומיידי</a:t>
            </a:r>
            <a:r>
              <a:rPr lang="he-IL" sz="2800" b="1" i="1" dirty="0">
                <a:cs typeface="David" pitchFamily="34" charset="-79"/>
              </a:rPr>
              <a:t> של כל הדרוש לצורך הבטיחות. מנהל העבודה חייב להיות מודע לכל תהליכי העבודה והבעיות באתר. קיימות דרישות בטיחות נוספות החלות על מבצע הבנייה (פירוט בהמשך).</a:t>
            </a:r>
          </a:p>
          <a:p>
            <a:pPr>
              <a:lnSpc>
                <a:spcPct val="80000"/>
              </a:lnSpc>
            </a:pPr>
            <a:r>
              <a:rPr lang="he-IL" sz="2800" b="1" i="1" dirty="0">
                <a:cs typeface="David" pitchFamily="34" charset="-79"/>
              </a:rPr>
              <a:t>כאשר אין באתר מנהל עבודה ראשי, או כשהוא נפסל, נטל האחריות עובר אל מבצע הבניה. אם אין קבלן ראשי אחד שהינו מבצע הבנייה, נטל האחריות חל על המזמין.</a:t>
            </a:r>
          </a:p>
          <a:p>
            <a:pPr>
              <a:lnSpc>
                <a:spcPct val="80000"/>
              </a:lnSpc>
            </a:pPr>
            <a:r>
              <a:rPr lang="he-IL" sz="2800" b="1" i="1" dirty="0">
                <a:cs typeface="David" pitchFamily="34" charset="-79"/>
              </a:rPr>
              <a:t>כאשר עובד באתר עבר עבירה הנוגעת לפקודת הבטיחות בעבודה או לתקנות הבטיחות בעבודה, רואים בד"כ כאחראי לביצועה גם את המזמין ו/או הקבלן – אלא אם יוכיחו שהעבירה בוצעה ללא הסכמתם וללא ידיעתם, שלא העלימו עין מביצועה, ושעשו כל שניתן היה לצפות מהם כדי למנוע את ביצוע העבירה</a:t>
            </a:r>
            <a:r>
              <a:rPr lang="he-IL" sz="2800" b="1" i="1" dirty="0" smtClean="0">
                <a:cs typeface="David" pitchFamily="34" charset="-79"/>
              </a:rPr>
              <a:t>;</a:t>
            </a:r>
            <a:endParaRPr lang="he-IL" sz="2800" b="1" i="1" dirty="0">
              <a:cs typeface="David" pitchFamily="34" charset="-79"/>
            </a:endParaRPr>
          </a:p>
        </p:txBody>
      </p:sp>
      <p:sp>
        <p:nvSpPr>
          <p:cNvPr id="123908" name="Rectangle 4"/>
          <p:cNvSpPr>
            <a:spLocks noChangeArrowheads="1"/>
          </p:cNvSpPr>
          <p:nvPr/>
        </p:nvSpPr>
        <p:spPr bwMode="auto">
          <a:xfrm>
            <a:off x="971550" y="549275"/>
            <a:ext cx="7662863"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r"/>
            <a:r>
              <a:rPr lang="he-IL" sz="4800" b="1">
                <a:solidFill>
                  <a:schemeClr val="tx2"/>
                </a:solidFill>
                <a:effectLst>
                  <a:outerShdw blurRad="38100" dist="38100" dir="2700000" algn="tl">
                    <a:srgbClr val="FFFFFF"/>
                  </a:outerShdw>
                </a:effectLst>
                <a:latin typeface="Times New Roman" pitchFamily="18" charset="0"/>
              </a:rPr>
              <a:t>חלוקת האחריות ותחומי אחריות</a:t>
            </a:r>
            <a:endParaRPr lang="en-US" sz="4800" b="1">
              <a:solidFill>
                <a:schemeClr val="tx2"/>
              </a:solidFill>
              <a:effectLst>
                <a:outerShdw blurRad="38100" dist="38100" dir="2700000" algn="tl">
                  <a:srgbClr val="FFFFFF"/>
                </a:outerShdw>
              </a:effectLst>
              <a:latin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fld id="{CA0B2EC1-A60F-484B-AB4D-5F5F26AA7871}" type="slidenum">
              <a:rPr lang="he-IL"/>
              <a:pPr/>
              <a:t>7</a:t>
            </a:fld>
            <a:endParaRPr lang="en-US"/>
          </a:p>
        </p:txBody>
      </p:sp>
      <p:sp>
        <p:nvSpPr>
          <p:cNvPr id="129026" name="Rectangle 2"/>
          <p:cNvSpPr>
            <a:spLocks noGrp="1" noChangeArrowheads="1"/>
          </p:cNvSpPr>
          <p:nvPr>
            <p:ph type="title"/>
          </p:nvPr>
        </p:nvSpPr>
        <p:spPr>
          <a:xfrm>
            <a:off x="250825" y="188913"/>
            <a:ext cx="8239125" cy="360362"/>
          </a:xfrm>
          <a:noFill/>
          <a:ln/>
        </p:spPr>
        <p:txBody>
          <a:bodyPr/>
          <a:lstStyle/>
          <a:p>
            <a:pPr algn="l"/>
            <a:r>
              <a:rPr lang="he-IL" sz="2000" b="1" i="0">
                <a:solidFill>
                  <a:srgbClr val="003399"/>
                </a:solidFill>
                <a:effectLst>
                  <a:outerShdw blurRad="38100" dist="38100" dir="2700000" algn="tl">
                    <a:srgbClr val="000000"/>
                  </a:outerShdw>
                </a:effectLst>
              </a:rPr>
              <a:t>אחריות ואחראים בבטיחות בעבודות בנייה – 6</a:t>
            </a:r>
            <a:endParaRPr lang="en-US" sz="4800" b="1" i="0">
              <a:solidFill>
                <a:srgbClr val="003399"/>
              </a:solidFill>
              <a:effectLst>
                <a:outerShdw blurRad="38100" dist="38100" dir="2700000" algn="tl">
                  <a:srgbClr val="000000"/>
                </a:outerShdw>
              </a:effectLst>
            </a:endParaRPr>
          </a:p>
        </p:txBody>
      </p:sp>
      <p:sp>
        <p:nvSpPr>
          <p:cNvPr id="129027" name="Rectangle 3"/>
          <p:cNvSpPr>
            <a:spLocks noGrp="1" noChangeArrowheads="1"/>
          </p:cNvSpPr>
          <p:nvPr>
            <p:ph type="body" idx="1"/>
          </p:nvPr>
        </p:nvSpPr>
        <p:spPr>
          <a:xfrm>
            <a:off x="755650" y="1187450"/>
            <a:ext cx="7772400" cy="5670550"/>
          </a:xfrm>
          <a:noFill/>
          <a:ln/>
        </p:spPr>
        <p:txBody>
          <a:bodyPr/>
          <a:lstStyle/>
          <a:p>
            <a:pPr>
              <a:lnSpc>
                <a:spcPct val="80000"/>
              </a:lnSpc>
            </a:pPr>
            <a:r>
              <a:rPr lang="he-IL" sz="2400" b="1" i="1" dirty="0">
                <a:cs typeface="David" pitchFamily="34" charset="-79"/>
              </a:rPr>
              <a:t>האחריות להדרכת העובד מוטלת על המעביד או על "המחזיק במקום העבודה", שבעבודות בנייה הינו מבצע הבנייה;</a:t>
            </a:r>
          </a:p>
          <a:p>
            <a:pPr>
              <a:lnSpc>
                <a:spcPct val="80000"/>
              </a:lnSpc>
            </a:pPr>
            <a:r>
              <a:rPr lang="he-IL" sz="2400" b="1" i="1" dirty="0">
                <a:cs typeface="David" pitchFamily="34" charset="-79"/>
              </a:rPr>
              <a:t>אם קיים ממונה על הבטיחות, מוטלת גם עליו חובת ההדרכה של העובדים;</a:t>
            </a:r>
          </a:p>
          <a:p>
            <a:pPr>
              <a:lnSpc>
                <a:spcPct val="80000"/>
              </a:lnSpc>
            </a:pPr>
            <a:r>
              <a:rPr lang="he-IL" sz="2400" b="1" i="1" dirty="0">
                <a:cs typeface="David" pitchFamily="34" charset="-79"/>
              </a:rPr>
              <a:t> אחריות להדרכה מוטלת גם על מנהל העבודה הנחשב מחזיק בפועל של האתר. יש להדריך את העובד לגבי כל כלי, מתקן או תהליך עבודה חדש, וליידע אותו על כל הסיכונים האפשריים, אמצעי ההגנה מפניהם, ואופן השימוש באמצעים אלה;</a:t>
            </a:r>
          </a:p>
          <a:p>
            <a:pPr>
              <a:lnSpc>
                <a:spcPct val="80000"/>
              </a:lnSpc>
            </a:pPr>
            <a:r>
              <a:rPr lang="he-IL" sz="2400" b="1" i="1" dirty="0">
                <a:cs typeface="David" pitchFamily="34" charset="-79"/>
              </a:rPr>
              <a:t>מצפים שלצורך הדרכה בנושאי בטיחות כללים יעסיק מבצע העבודה בעלי מקצוע מנוסים, ושמנהל העבודה יהיה זה אשר ידריך את העובדים בסיכונים ספציפיים בהתאם לעבודות ולמשימות  המתבצעות באתר;</a:t>
            </a:r>
          </a:p>
          <a:p>
            <a:pPr>
              <a:lnSpc>
                <a:spcPct val="80000"/>
              </a:lnSpc>
            </a:pPr>
            <a:r>
              <a:rPr lang="he-IL" sz="2400" b="1" i="1" dirty="0">
                <a:cs typeface="David" pitchFamily="34" charset="-79"/>
              </a:rPr>
              <a:t>על </a:t>
            </a:r>
            <a:r>
              <a:rPr lang="he-IL" sz="2400" b="1" i="1" dirty="0" smtClean="0">
                <a:cs typeface="David" pitchFamily="34" charset="-79"/>
              </a:rPr>
              <a:t>מנהל </a:t>
            </a:r>
            <a:r>
              <a:rPr lang="he-IL" sz="2400" b="1" i="1" dirty="0">
                <a:cs typeface="David" pitchFamily="34" charset="-79"/>
              </a:rPr>
              <a:t>העבודה גם לוודא את כישוריהם המקצועיים של העובדים השונים באמצעות בחינה מעשית כלשהי (למשל: השגחה צמודה על עובד חדש). </a:t>
            </a:r>
          </a:p>
        </p:txBody>
      </p:sp>
      <p:sp>
        <p:nvSpPr>
          <p:cNvPr id="129028" name="Rectangle 4"/>
          <p:cNvSpPr>
            <a:spLocks noChangeArrowheads="1"/>
          </p:cNvSpPr>
          <p:nvPr/>
        </p:nvSpPr>
        <p:spPr bwMode="auto">
          <a:xfrm>
            <a:off x="971550" y="549275"/>
            <a:ext cx="7662863"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r"/>
            <a:r>
              <a:rPr lang="he-IL" sz="4800" b="1">
                <a:solidFill>
                  <a:schemeClr val="tx2"/>
                </a:solidFill>
                <a:effectLst>
                  <a:outerShdw blurRad="38100" dist="38100" dir="2700000" algn="tl">
                    <a:srgbClr val="FFFFFF"/>
                  </a:outerShdw>
                </a:effectLst>
                <a:latin typeface="Times New Roman" pitchFamily="18" charset="0"/>
              </a:rPr>
              <a:t>האחריות בנושאי הדרכת עובדים</a:t>
            </a:r>
            <a:endParaRPr lang="en-US" sz="4800" b="1">
              <a:solidFill>
                <a:schemeClr val="tx2"/>
              </a:solidFill>
              <a:effectLst>
                <a:outerShdw blurRad="38100" dist="38100" dir="2700000" algn="tl">
                  <a:srgbClr val="FFFFFF"/>
                </a:outerShdw>
              </a:effectLst>
              <a:latin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fld id="{9FE742AC-1EB5-4786-829F-B216CC3C4B88}" type="slidenum">
              <a:rPr lang="he-IL"/>
              <a:pPr/>
              <a:t>8</a:t>
            </a:fld>
            <a:endParaRPr lang="en-US"/>
          </a:p>
        </p:txBody>
      </p:sp>
      <p:sp>
        <p:nvSpPr>
          <p:cNvPr id="124930" name="Rectangle 2"/>
          <p:cNvSpPr>
            <a:spLocks noGrp="1" noChangeArrowheads="1"/>
          </p:cNvSpPr>
          <p:nvPr>
            <p:ph type="title"/>
          </p:nvPr>
        </p:nvSpPr>
        <p:spPr>
          <a:xfrm>
            <a:off x="250825" y="188913"/>
            <a:ext cx="8239125" cy="360362"/>
          </a:xfrm>
          <a:noFill/>
          <a:ln/>
        </p:spPr>
        <p:txBody>
          <a:bodyPr/>
          <a:lstStyle/>
          <a:p>
            <a:pPr algn="l"/>
            <a:r>
              <a:rPr lang="he-IL" sz="2000" b="1" i="0">
                <a:solidFill>
                  <a:srgbClr val="003399"/>
                </a:solidFill>
                <a:effectLst>
                  <a:outerShdw blurRad="38100" dist="38100" dir="2700000" algn="tl">
                    <a:srgbClr val="000000"/>
                  </a:outerShdw>
                </a:effectLst>
              </a:rPr>
              <a:t>אחריות ואחראים בבטיחות בעבודות בנייה – 7</a:t>
            </a:r>
            <a:endParaRPr lang="en-US" sz="4800" b="1" i="0">
              <a:solidFill>
                <a:srgbClr val="003399"/>
              </a:solidFill>
              <a:effectLst>
                <a:outerShdw blurRad="38100" dist="38100" dir="2700000" algn="tl">
                  <a:srgbClr val="000000"/>
                </a:outerShdw>
              </a:effectLst>
            </a:endParaRPr>
          </a:p>
        </p:txBody>
      </p:sp>
      <p:sp>
        <p:nvSpPr>
          <p:cNvPr id="124931" name="Rectangle 3"/>
          <p:cNvSpPr>
            <a:spLocks noGrp="1" noChangeArrowheads="1"/>
          </p:cNvSpPr>
          <p:nvPr>
            <p:ph type="body" idx="1"/>
          </p:nvPr>
        </p:nvSpPr>
        <p:spPr>
          <a:xfrm>
            <a:off x="755650" y="1412875"/>
            <a:ext cx="7772400" cy="5445125"/>
          </a:xfrm>
          <a:noFill/>
          <a:ln/>
        </p:spPr>
        <p:txBody>
          <a:bodyPr/>
          <a:lstStyle/>
          <a:p>
            <a:pPr>
              <a:lnSpc>
                <a:spcPct val="80000"/>
              </a:lnSpc>
            </a:pPr>
            <a:r>
              <a:rPr lang="he-IL" sz="2800" b="1" i="1" dirty="0">
                <a:cs typeface="David" pitchFamily="34" charset="-79"/>
              </a:rPr>
              <a:t>האחריות על המזמין הינה, בעיקר, </a:t>
            </a:r>
            <a:r>
              <a:rPr lang="he-IL" sz="2800" b="1" i="1" dirty="0" err="1">
                <a:cs typeface="David" pitchFamily="34" charset="-79"/>
              </a:rPr>
              <a:t>שילוחית</a:t>
            </a:r>
            <a:r>
              <a:rPr lang="he-IL" sz="2800" b="1" i="1" dirty="0">
                <a:cs typeface="David" pitchFamily="34" charset="-79"/>
              </a:rPr>
              <a:t>;</a:t>
            </a:r>
          </a:p>
          <a:p>
            <a:pPr>
              <a:lnSpc>
                <a:spcPct val="80000"/>
              </a:lnSpc>
            </a:pPr>
            <a:r>
              <a:rPr lang="he-IL" sz="2800" b="1" i="1" dirty="0">
                <a:cs typeface="David" pitchFamily="34" charset="-79"/>
              </a:rPr>
              <a:t>חלה עליו אחריות להתקשרות עם בעלי מקצוע שכישוריהם מתאימים (לפי דרישות החוק, ותקנות המהנדסים והאדריכלים),  והוא חייב לבדוק אם הם עונים על הדרישות;</a:t>
            </a:r>
          </a:p>
          <a:p>
            <a:pPr>
              <a:lnSpc>
                <a:spcPct val="80000"/>
              </a:lnSpc>
            </a:pPr>
            <a:r>
              <a:rPr lang="he-IL" sz="2800" b="1" i="1" dirty="0">
                <a:cs typeface="David" pitchFamily="34" charset="-79"/>
              </a:rPr>
              <a:t>אחראי למסור ביצוע העבודות רק לקבלנים רשומים בהתאם לחוק ולתקנות רישום קבלנים לעבודות הנדסה בנאיות;</a:t>
            </a:r>
          </a:p>
          <a:p>
            <a:pPr>
              <a:lnSpc>
                <a:spcPct val="80000"/>
              </a:lnSpc>
            </a:pPr>
            <a:r>
              <a:rPr lang="he-IL" sz="2800" b="1" i="1" dirty="0">
                <a:cs typeface="David" pitchFamily="34" charset="-79"/>
              </a:rPr>
              <a:t>ע"פ פסקי דין, אם למזמין אין את הכישורים המקצועיים הדרושים כדי לפקח על איכות העבודה והתאמת הקבלנים לביצוע, עליו להעסיק אנשי מקצוע מטעמו אשר יפקחו פיקוח עליון על ביצוע העבודה בהתאם לדרישות (לא לסמוך באופן "עיוור" על הקבלן);						</a:t>
            </a:r>
            <a:endParaRPr lang="en-US" sz="1600" dirty="0">
              <a:latin typeface="Book Antiqua" pitchFamily="18" charset="0"/>
            </a:endParaRPr>
          </a:p>
        </p:txBody>
      </p:sp>
      <p:sp>
        <p:nvSpPr>
          <p:cNvPr id="124932" name="Rectangle 4"/>
          <p:cNvSpPr>
            <a:spLocks noChangeArrowheads="1"/>
          </p:cNvSpPr>
          <p:nvPr/>
        </p:nvSpPr>
        <p:spPr bwMode="auto">
          <a:xfrm>
            <a:off x="1116013" y="476250"/>
            <a:ext cx="751840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r"/>
            <a:r>
              <a:rPr lang="he-IL" sz="4800" b="1">
                <a:solidFill>
                  <a:schemeClr val="tx2"/>
                </a:solidFill>
                <a:effectLst>
                  <a:outerShdw blurRad="38100" dist="38100" dir="2700000" algn="tl">
                    <a:srgbClr val="FFFFFF"/>
                  </a:outerShdw>
                </a:effectLst>
                <a:latin typeface="Times New Roman" pitchFamily="18" charset="0"/>
              </a:rPr>
              <a:t>אחריות החלה על המזמין</a:t>
            </a:r>
            <a:endParaRPr lang="en-US" sz="4800" b="1">
              <a:solidFill>
                <a:schemeClr val="tx2"/>
              </a:solidFill>
              <a:effectLst>
                <a:outerShdw blurRad="38100" dist="38100" dir="2700000" algn="tl">
                  <a:srgbClr val="FFFFFF"/>
                </a:outerShdw>
              </a:effectLst>
              <a:latin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של מספר שקופית 5"/>
          <p:cNvSpPr>
            <a:spLocks noGrp="1"/>
          </p:cNvSpPr>
          <p:nvPr>
            <p:ph type="sldNum" sz="quarter" idx="12"/>
          </p:nvPr>
        </p:nvSpPr>
        <p:spPr/>
        <p:txBody>
          <a:bodyPr/>
          <a:lstStyle/>
          <a:p>
            <a:fld id="{323B4726-4C00-42AC-B069-E8711535806B}" type="slidenum">
              <a:rPr lang="he-IL"/>
              <a:pPr/>
              <a:t>9</a:t>
            </a:fld>
            <a:endParaRPr lang="en-US"/>
          </a:p>
        </p:txBody>
      </p:sp>
      <p:sp>
        <p:nvSpPr>
          <p:cNvPr id="130050" name="Rectangle 2"/>
          <p:cNvSpPr>
            <a:spLocks noGrp="1" noChangeArrowheads="1"/>
          </p:cNvSpPr>
          <p:nvPr>
            <p:ph type="title"/>
          </p:nvPr>
        </p:nvSpPr>
        <p:spPr>
          <a:xfrm>
            <a:off x="250825" y="188913"/>
            <a:ext cx="8239125" cy="360362"/>
          </a:xfrm>
          <a:noFill/>
          <a:ln/>
        </p:spPr>
        <p:txBody>
          <a:bodyPr/>
          <a:lstStyle/>
          <a:p>
            <a:pPr algn="l"/>
            <a:r>
              <a:rPr lang="he-IL" sz="2000" b="1" i="0">
                <a:solidFill>
                  <a:srgbClr val="003399"/>
                </a:solidFill>
                <a:effectLst>
                  <a:outerShdw blurRad="38100" dist="38100" dir="2700000" algn="tl">
                    <a:srgbClr val="000000"/>
                  </a:outerShdw>
                </a:effectLst>
              </a:rPr>
              <a:t>אחריות ואחראים בבטיחות בעבודות בנייה – 8</a:t>
            </a:r>
            <a:endParaRPr lang="en-US" sz="4800" b="1" i="0">
              <a:solidFill>
                <a:srgbClr val="003399"/>
              </a:solidFill>
              <a:effectLst>
                <a:outerShdw blurRad="38100" dist="38100" dir="2700000" algn="tl">
                  <a:srgbClr val="000000"/>
                </a:outerShdw>
              </a:effectLst>
            </a:endParaRPr>
          </a:p>
        </p:txBody>
      </p:sp>
      <p:sp>
        <p:nvSpPr>
          <p:cNvPr id="130051" name="Rectangle 3"/>
          <p:cNvSpPr>
            <a:spLocks noGrp="1" noChangeArrowheads="1"/>
          </p:cNvSpPr>
          <p:nvPr>
            <p:ph type="body" idx="1"/>
          </p:nvPr>
        </p:nvSpPr>
        <p:spPr>
          <a:xfrm>
            <a:off x="755650" y="1385888"/>
            <a:ext cx="7772400" cy="5472112"/>
          </a:xfrm>
          <a:noFill/>
          <a:ln/>
        </p:spPr>
        <p:txBody>
          <a:bodyPr/>
          <a:lstStyle/>
          <a:p>
            <a:pPr>
              <a:lnSpc>
                <a:spcPct val="80000"/>
              </a:lnSpc>
            </a:pPr>
            <a:r>
              <a:rPr lang="he-IL" sz="2800" b="1" i="1" dirty="0">
                <a:cs typeface="David" pitchFamily="34" charset="-79"/>
              </a:rPr>
              <a:t>כל מתכנן אחראי לתכניות שהוא חתום עליהן, ושגיאות תכנון עלולות להוות עבירה פלילית. </a:t>
            </a:r>
          </a:p>
          <a:p>
            <a:pPr>
              <a:lnSpc>
                <a:spcPct val="80000"/>
              </a:lnSpc>
            </a:pPr>
            <a:r>
              <a:rPr lang="he-IL" sz="2800" b="1" i="1" dirty="0">
                <a:cs typeface="David" pitchFamily="34" charset="-79"/>
              </a:rPr>
              <a:t>חובה להכין ולהגיש תכניות לביצוע (ולרישוי) המתאימות לדרישות החוק ותקנות התכנון והבנייה (גם אי עמידה בדרישה זו מהווה עבירה פלילית);</a:t>
            </a:r>
          </a:p>
          <a:p>
            <a:pPr>
              <a:lnSpc>
                <a:spcPct val="80000"/>
              </a:lnSpc>
            </a:pPr>
            <a:r>
              <a:rPr lang="he-IL" sz="2800" b="1" i="1" dirty="0">
                <a:cs typeface="David" pitchFamily="34" charset="-79"/>
              </a:rPr>
              <a:t>המתכננים אחראים גם לפיקוח עליון על ביצוע העבודה לפי </a:t>
            </a:r>
            <a:r>
              <a:rPr lang="he-IL" sz="2800" b="1" i="1" dirty="0" err="1">
                <a:cs typeface="David" pitchFamily="34" charset="-79"/>
              </a:rPr>
              <a:t>תוכניותיהם</a:t>
            </a:r>
            <a:r>
              <a:rPr lang="he-IL" sz="2800" b="1" i="1" dirty="0">
                <a:cs typeface="David" pitchFamily="34" charset="-79"/>
              </a:rPr>
              <a:t> (התוספת השנייה לתקנות התכנון והבנייה);</a:t>
            </a:r>
          </a:p>
          <a:p>
            <a:pPr>
              <a:lnSpc>
                <a:spcPct val="80000"/>
              </a:lnSpc>
            </a:pPr>
            <a:r>
              <a:rPr lang="he-IL" sz="2800" b="1" i="1" dirty="0">
                <a:cs typeface="David" pitchFamily="34" charset="-79"/>
              </a:rPr>
              <a:t>אם המתכנן לא מודע או לא מבצע תכנון אלמנטים ברמה מקצועית (למשל: לא מפרט את פרטי הביצוע על התוכניות), המזמין ו/או הקבלן הבונה חייבים ליזום את הדרישה לתכנון ברמה מקצועית (אסור לסמוך רק על הניסיון של בעל המקצוע המבצע בשטח</a:t>
            </a:r>
            <a:r>
              <a:rPr lang="he-IL" sz="2800" b="1" i="1" dirty="0" smtClean="0">
                <a:cs typeface="David" pitchFamily="34" charset="-79"/>
              </a:rPr>
              <a:t>);</a:t>
            </a:r>
            <a:endParaRPr lang="he-IL" sz="2800" b="1" i="1" dirty="0">
              <a:cs typeface="David" pitchFamily="34" charset="-79"/>
            </a:endParaRPr>
          </a:p>
        </p:txBody>
      </p:sp>
      <p:sp>
        <p:nvSpPr>
          <p:cNvPr id="130052" name="Rectangle 4"/>
          <p:cNvSpPr>
            <a:spLocks noChangeArrowheads="1"/>
          </p:cNvSpPr>
          <p:nvPr/>
        </p:nvSpPr>
        <p:spPr bwMode="auto">
          <a:xfrm>
            <a:off x="1547813" y="476250"/>
            <a:ext cx="708660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r"/>
            <a:r>
              <a:rPr lang="he-IL" sz="4800" b="1">
                <a:solidFill>
                  <a:schemeClr val="tx2"/>
                </a:solidFill>
                <a:effectLst>
                  <a:outerShdw blurRad="38100" dist="38100" dir="2700000" algn="tl">
                    <a:srgbClr val="FFFFFF"/>
                  </a:outerShdw>
                </a:effectLst>
                <a:latin typeface="Times New Roman" pitchFamily="18" charset="0"/>
              </a:rPr>
              <a:t>אחריות המתכננים (א)</a:t>
            </a:r>
            <a:endParaRPr lang="en-US" sz="4800" b="1">
              <a:solidFill>
                <a:schemeClr val="tx2"/>
              </a:solidFill>
              <a:effectLst>
                <a:outerShdw blurRad="38100" dist="38100" dir="2700000" algn="tl">
                  <a:srgbClr val="FFFFFF"/>
                </a:outerShdw>
              </a:effectLst>
              <a:latin typeface="Times New Roman" pitchFamily="18" charset="0"/>
            </a:endParaRPr>
          </a:p>
        </p:txBody>
      </p:sp>
    </p:spTree>
  </p:cSld>
  <p:clrMapOvr>
    <a:masterClrMapping/>
  </p:clrMapOvr>
</p:sld>
</file>

<file path=ppt/theme/theme1.xml><?xml version="1.0" encoding="utf-8"?>
<a:theme xmlns:a="http://schemas.openxmlformats.org/drawingml/2006/main" name="Twinkle.pot">
  <a:themeElements>
    <a:clrScheme name="Twinkle.pot 2">
      <a:dk1>
        <a:srgbClr val="000000"/>
      </a:dk1>
      <a:lt1>
        <a:srgbClr val="FFFFFF"/>
      </a:lt1>
      <a:dk2>
        <a:srgbClr val="000000"/>
      </a:dk2>
      <a:lt2>
        <a:srgbClr val="CCECFF"/>
      </a:lt2>
      <a:accent1>
        <a:srgbClr val="CC99FF"/>
      </a:accent1>
      <a:accent2>
        <a:srgbClr val="3366FF"/>
      </a:accent2>
      <a:accent3>
        <a:srgbClr val="FFFFFF"/>
      </a:accent3>
      <a:accent4>
        <a:srgbClr val="000000"/>
      </a:accent4>
      <a:accent5>
        <a:srgbClr val="E2CAFF"/>
      </a:accent5>
      <a:accent6>
        <a:srgbClr val="2D5CE7"/>
      </a:accent6>
      <a:hlink>
        <a:srgbClr val="00CCFF"/>
      </a:hlink>
      <a:folHlink>
        <a:srgbClr val="99CCFF"/>
      </a:folHlink>
    </a:clrScheme>
    <a:fontScheme name="Twinkle.pot">
      <a:majorFont>
        <a:latin typeface="Times New Roman"/>
        <a:ea typeface=""/>
        <a:cs typeface="David"/>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1" eaLnBrk="0" fontAlgn="base" latinLnBrk="0" hangingPunct="0">
          <a:lnSpc>
            <a:spcPct val="100000"/>
          </a:lnSpc>
          <a:spcBef>
            <a:spcPct val="0"/>
          </a:spcBef>
          <a:spcAft>
            <a:spcPct val="0"/>
          </a:spcAft>
          <a:buClrTx/>
          <a:buSzTx/>
          <a:buFontTx/>
          <a:buNone/>
          <a:tabLst/>
          <a:defRPr kumimoji="0" lang="he-IL" altLang="en-US" sz="3600" b="0" i="0" u="none" strike="noStrike" cap="none" normalizeH="0" baseline="0" smtClean="0">
            <a:ln>
              <a:noFill/>
            </a:ln>
            <a:solidFill>
              <a:schemeClr val="tx1"/>
            </a:solidFill>
            <a:effectLst/>
            <a:latin typeface="Book Antiqua" pitchFamily="18" charset="0"/>
            <a:cs typeface="David" pitchFamily="34" charset="-79"/>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1" eaLnBrk="0" fontAlgn="base" latinLnBrk="0" hangingPunct="0">
          <a:lnSpc>
            <a:spcPct val="100000"/>
          </a:lnSpc>
          <a:spcBef>
            <a:spcPct val="0"/>
          </a:spcBef>
          <a:spcAft>
            <a:spcPct val="0"/>
          </a:spcAft>
          <a:buClrTx/>
          <a:buSzTx/>
          <a:buFontTx/>
          <a:buNone/>
          <a:tabLst/>
          <a:defRPr kumimoji="0" lang="he-IL" altLang="en-US" sz="3600" b="0" i="0" u="none" strike="noStrike" cap="none" normalizeH="0" baseline="0" smtClean="0">
            <a:ln>
              <a:noFill/>
            </a:ln>
            <a:solidFill>
              <a:schemeClr val="tx1"/>
            </a:solidFill>
            <a:effectLst/>
            <a:latin typeface="Book Antiqua" pitchFamily="18" charset="0"/>
            <a:cs typeface="David" pitchFamily="34" charset="-79"/>
          </a:defRPr>
        </a:defPPr>
      </a:lstStyle>
    </a:lnDef>
  </a:objectDefaults>
  <a:extraClrSchemeLst>
    <a:extraClrScheme>
      <a:clrScheme name="Twinkle.pot 1">
        <a:dk1>
          <a:srgbClr val="2A004E"/>
        </a:dk1>
        <a:lt1>
          <a:srgbClr val="FFFFFF"/>
        </a:lt1>
        <a:dk2>
          <a:srgbClr val="500093"/>
        </a:dk2>
        <a:lt2>
          <a:srgbClr val="00CCCC"/>
        </a:lt2>
        <a:accent1>
          <a:srgbClr val="D60093"/>
        </a:accent1>
        <a:accent2>
          <a:srgbClr val="0000FF"/>
        </a:accent2>
        <a:accent3>
          <a:srgbClr val="B3AAC8"/>
        </a:accent3>
        <a:accent4>
          <a:srgbClr val="DADADA"/>
        </a:accent4>
        <a:accent5>
          <a:srgbClr val="E8AAC8"/>
        </a:accent5>
        <a:accent6>
          <a:srgbClr val="0000E7"/>
        </a:accent6>
        <a:hlink>
          <a:srgbClr val="FFFF00"/>
        </a:hlink>
        <a:folHlink>
          <a:srgbClr val="7500D7"/>
        </a:folHlink>
      </a:clrScheme>
      <a:clrMap bg1="dk2" tx1="lt1" bg2="dk1" tx2="lt2" accent1="accent1" accent2="accent2" accent3="accent3" accent4="accent4" accent5="accent5" accent6="accent6" hlink="hlink" folHlink="folHlink"/>
    </a:extraClrScheme>
    <a:extraClrScheme>
      <a:clrScheme name="Twinkle.pot 2">
        <a:dk1>
          <a:srgbClr val="000000"/>
        </a:dk1>
        <a:lt1>
          <a:srgbClr val="FFFFFF"/>
        </a:lt1>
        <a:dk2>
          <a:srgbClr val="000000"/>
        </a:dk2>
        <a:lt2>
          <a:srgbClr val="CCECFF"/>
        </a:lt2>
        <a:accent1>
          <a:srgbClr val="CC99FF"/>
        </a:accent1>
        <a:accent2>
          <a:srgbClr val="3366FF"/>
        </a:accent2>
        <a:accent3>
          <a:srgbClr val="FFFFFF"/>
        </a:accent3>
        <a:accent4>
          <a:srgbClr val="000000"/>
        </a:accent4>
        <a:accent5>
          <a:srgbClr val="E2CAFF"/>
        </a:accent5>
        <a:accent6>
          <a:srgbClr val="2D5CE7"/>
        </a:accent6>
        <a:hlink>
          <a:srgbClr val="00CCFF"/>
        </a:hlink>
        <a:folHlink>
          <a:srgbClr val="99CCFF"/>
        </a:folHlink>
      </a:clrScheme>
      <a:clrMap bg1="lt1" tx1="dk1" bg2="lt2" tx2="dk2" accent1="accent1" accent2="accent2" accent3="accent3" accent4="accent4" accent5="accent5" accent6="accent6" hlink="hlink" folHlink="folHlink"/>
    </a:extraClrScheme>
    <a:extraClrScheme>
      <a:clrScheme name="Twinkle.pot 3">
        <a:dk1>
          <a:srgbClr val="000000"/>
        </a:dk1>
        <a:lt1>
          <a:srgbClr val="FFFFFF"/>
        </a:lt1>
        <a:dk2>
          <a:srgbClr val="000000"/>
        </a:dk2>
        <a:lt2>
          <a:srgbClr val="969696"/>
        </a:lt2>
        <a:accent1>
          <a:srgbClr val="777777"/>
        </a:accent1>
        <a:accent2>
          <a:srgbClr val="CBCBCB"/>
        </a:accent2>
        <a:accent3>
          <a:srgbClr val="FFFFFF"/>
        </a:accent3>
        <a:accent4>
          <a:srgbClr val="000000"/>
        </a:accent4>
        <a:accent5>
          <a:srgbClr val="BDBDBD"/>
        </a:accent5>
        <a:accent6>
          <a:srgbClr val="B8B8B8"/>
        </a:accent6>
        <a:hlink>
          <a:srgbClr val="4D4D4D"/>
        </a:hlink>
        <a:folHlink>
          <a:srgbClr val="DDDDDD"/>
        </a:folHlink>
      </a:clrScheme>
      <a:clrMap bg1="lt1" tx1="dk1" bg2="lt2" tx2="dk2" accent1="accent1" accent2="accent2" accent3="accent3" accent4="accent4" accent5="accent5" accent6="accent6" hlink="hlink" folHlink="folHlink"/>
    </a:extraClrScheme>
    <a:extraClrScheme>
      <a:clrScheme name="Twinkle.pot 4">
        <a:dk1>
          <a:srgbClr val="000000"/>
        </a:dk1>
        <a:lt1>
          <a:srgbClr val="00CCCC"/>
        </a:lt1>
        <a:dk2>
          <a:srgbClr val="FFFFCC"/>
        </a:dk2>
        <a:lt2>
          <a:srgbClr val="009999"/>
        </a:lt2>
        <a:accent1>
          <a:srgbClr val="CC99FF"/>
        </a:accent1>
        <a:accent2>
          <a:srgbClr val="3366FF"/>
        </a:accent2>
        <a:accent3>
          <a:srgbClr val="AAE2E2"/>
        </a:accent3>
        <a:accent4>
          <a:srgbClr val="000000"/>
        </a:accent4>
        <a:accent5>
          <a:srgbClr val="E2CAFF"/>
        </a:accent5>
        <a:accent6>
          <a:srgbClr val="2D5CE7"/>
        </a:accent6>
        <a:hlink>
          <a:srgbClr val="00CCFF"/>
        </a:hlink>
        <a:folHlink>
          <a:srgbClr val="00FFCC"/>
        </a:folHlink>
      </a:clrScheme>
      <a:clrMap bg1="lt1" tx1="dk1" bg2="lt2" tx2="dk2" accent1="accent1" accent2="accent2" accent3="accent3" accent4="accent4" accent5="accent5" accent6="accent6" hlink="hlink" folHlink="folHlink"/>
    </a:extraClrScheme>
    <a:extraClrScheme>
      <a:clrScheme name="Twinkle.pot 5">
        <a:dk1>
          <a:srgbClr val="003300"/>
        </a:dk1>
        <a:lt1>
          <a:srgbClr val="FFFFFF"/>
        </a:lt1>
        <a:dk2>
          <a:srgbClr val="669900"/>
        </a:dk2>
        <a:lt2>
          <a:srgbClr val="FFCC66"/>
        </a:lt2>
        <a:accent1>
          <a:srgbClr val="990033"/>
        </a:accent1>
        <a:accent2>
          <a:srgbClr val="FF9933"/>
        </a:accent2>
        <a:accent3>
          <a:srgbClr val="B8CAAA"/>
        </a:accent3>
        <a:accent4>
          <a:srgbClr val="DADADA"/>
        </a:accent4>
        <a:accent5>
          <a:srgbClr val="CAAAAD"/>
        </a:accent5>
        <a:accent6>
          <a:srgbClr val="E78A2D"/>
        </a:accent6>
        <a:hlink>
          <a:srgbClr val="CCCC00"/>
        </a:hlink>
        <a:folHlink>
          <a:srgbClr val="009900"/>
        </a:folHlink>
      </a:clrScheme>
      <a:clrMap bg1="dk2" tx1="lt1" bg2="dk1" tx2="lt2" accent1="accent1" accent2="accent2" accent3="accent3" accent4="accent4" accent5="accent5" accent6="accent6" hlink="hlink" folHlink="folHlink"/>
    </a:extraClrScheme>
    <a:extraClrScheme>
      <a:clrScheme name="Twinkle.pot 6">
        <a:dk1>
          <a:srgbClr val="663300"/>
        </a:dk1>
        <a:lt1>
          <a:srgbClr val="FFFFFF"/>
        </a:lt1>
        <a:dk2>
          <a:srgbClr val="CC6600"/>
        </a:dk2>
        <a:lt2>
          <a:srgbClr val="FFCC00"/>
        </a:lt2>
        <a:accent1>
          <a:srgbClr val="990033"/>
        </a:accent1>
        <a:accent2>
          <a:srgbClr val="FF0033"/>
        </a:accent2>
        <a:accent3>
          <a:srgbClr val="E2B8AA"/>
        </a:accent3>
        <a:accent4>
          <a:srgbClr val="DADADA"/>
        </a:accent4>
        <a:accent5>
          <a:srgbClr val="CAAAAD"/>
        </a:accent5>
        <a:accent6>
          <a:srgbClr val="E7002D"/>
        </a:accent6>
        <a:hlink>
          <a:srgbClr val="CCCC00"/>
        </a:hlink>
        <a:folHlink>
          <a:srgbClr val="FF9900"/>
        </a:folHlink>
      </a:clrScheme>
      <a:clrMap bg1="dk2" tx1="lt1" bg2="dk1" tx2="lt2" accent1="accent1" accent2="accent2" accent3="accent3" accent4="accent4" accent5="accent5" accent6="accent6" hlink="hlink" folHlink="folHlink"/>
    </a:extraClrScheme>
    <a:extraClrScheme>
      <a:clrScheme name="Twinkle.pot 7">
        <a:dk1>
          <a:srgbClr val="660033"/>
        </a:dk1>
        <a:lt1>
          <a:srgbClr val="FFFFFF"/>
        </a:lt1>
        <a:dk2>
          <a:srgbClr val="990066"/>
        </a:dk2>
        <a:lt2>
          <a:srgbClr val="FFFF66"/>
        </a:lt2>
        <a:accent1>
          <a:srgbClr val="9933FF"/>
        </a:accent1>
        <a:accent2>
          <a:srgbClr val="00CCCC"/>
        </a:accent2>
        <a:accent3>
          <a:srgbClr val="CAAAB8"/>
        </a:accent3>
        <a:accent4>
          <a:srgbClr val="DADADA"/>
        </a:accent4>
        <a:accent5>
          <a:srgbClr val="CAADFF"/>
        </a:accent5>
        <a:accent6>
          <a:srgbClr val="00B9B9"/>
        </a:accent6>
        <a:hlink>
          <a:srgbClr val="CC66FF"/>
        </a:hlink>
        <a:folHlink>
          <a:srgbClr val="D6009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ערכת נושא 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C:\MSOffice\Templates\Presentation Designs\Twinkle.pot</Template>
  <TotalTime>6190</TotalTime>
  <Words>2809</Words>
  <Application>Microsoft Office PowerPoint</Application>
  <PresentationFormat>שקף</PresentationFormat>
  <Paragraphs>199</Paragraphs>
  <Slides>20</Slides>
  <Notes>20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20</vt:i4>
      </vt:variant>
    </vt:vector>
  </HeadingPairs>
  <TitlesOfParts>
    <vt:vector size="26" baseType="lpstr">
      <vt:lpstr>Arial</vt:lpstr>
      <vt:lpstr>Book Antiqua</vt:lpstr>
      <vt:lpstr>David</vt:lpstr>
      <vt:lpstr>Monotype Sorts</vt:lpstr>
      <vt:lpstr>Times New Roman</vt:lpstr>
      <vt:lpstr>Twinkle.pot</vt:lpstr>
      <vt:lpstr>מצגת של PowerPoint‏</vt:lpstr>
      <vt:lpstr>אחריות ואחראים בבטיחות בעבודות בנייה – 1</vt:lpstr>
      <vt:lpstr>אחריות ואחראים בבטיחות בעבודות בנייה – 2</vt:lpstr>
      <vt:lpstr>אחריות ואחראים בבטיחות בעבודות בנייה – 3</vt:lpstr>
      <vt:lpstr>אחריות ואחראים בבטיחות בעבודות בנייה – 4</vt:lpstr>
      <vt:lpstr>אחריות ואחראים בבטיחות בעבודות בנייה – 5</vt:lpstr>
      <vt:lpstr>אחריות ואחראים בבטיחות בעבודות בנייה – 6</vt:lpstr>
      <vt:lpstr>אחריות ואחראים בבטיחות בעבודות בנייה – 7</vt:lpstr>
      <vt:lpstr>אחריות ואחראים בבטיחות בעבודות בנייה – 8</vt:lpstr>
      <vt:lpstr>אחריות ואחראים בבטיחות בעבודות בנייה – 9</vt:lpstr>
      <vt:lpstr>אחריות ואחראים בבטיחות בעבודות בנייה – 10</vt:lpstr>
      <vt:lpstr>אחריות ואחראים בבטיחות בעבודות בנייה – 11</vt:lpstr>
      <vt:lpstr>אחריות ואחראים בבטיחות בעבודות בנייה – 12</vt:lpstr>
      <vt:lpstr>אחריות ואחראים בבטיחות בעבודות בנייה – 13</vt:lpstr>
      <vt:lpstr>אחריות ואחראים בבטיחות בעבודות בנייה – 14</vt:lpstr>
      <vt:lpstr>אחריות ואחראים בבטיחות בעבודות בנייה – 15</vt:lpstr>
      <vt:lpstr>אחריות ואחראים בבטיחות בעבודות בנייה – 16</vt:lpstr>
      <vt:lpstr>אחריות ואחראים בבטיחות בעבודות בנייה – 17</vt:lpstr>
      <vt:lpstr>אחריות ואחראים בבטיחות בעבודות בנייה – 18</vt:lpstr>
      <vt:lpstr>אחריות ואחראים בבטיחות בעבודות בנייה – 19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Recommending a Strategy</dc:title>
  <dc:creator>Dr. Avi Griffel</dc:creator>
  <cp:lastModifiedBy>Windows User</cp:lastModifiedBy>
  <cp:revision>367</cp:revision>
  <cp:lastPrinted>2000-10-26T09:25:36Z</cp:lastPrinted>
  <dcterms:created xsi:type="dcterms:W3CDTF">1995-06-02T22:12:36Z</dcterms:created>
  <dcterms:modified xsi:type="dcterms:W3CDTF">2020-10-13T05:32:28Z</dcterms:modified>
</cp:coreProperties>
</file>