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396" r:id="rId2"/>
    <p:sldId id="440" r:id="rId3"/>
    <p:sldId id="441" r:id="rId4"/>
    <p:sldId id="41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סגנון בהיר 3 - הדגשה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סגנון ביניים 1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סגנון בהיר 3 - הדגשה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סגנון ביניים 3 - 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סגנון ביניים 1 - הדגשה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סגנון בהיר 3 - הדגשה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3" autoAdjust="0"/>
    <p:restoredTop sz="94366" autoAdjust="0"/>
  </p:normalViewPr>
  <p:slideViewPr>
    <p:cSldViewPr snapToGrid="0">
      <p:cViewPr varScale="1">
        <p:scale>
          <a:sx n="116" d="100"/>
          <a:sy n="116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318" y="147619"/>
            <a:ext cx="6001184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תת מימי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" action="ppaction://noaction"/>
            </a:endParaRPr>
          </a:p>
          <a:p>
            <a:pPr marL="0" indent="0">
              <a:buNone/>
            </a:pPr>
            <a:endParaRPr lang="he-IL" sz="3200" dirty="0">
              <a:hlinkClick r:id="" action="ppaction://noaction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549135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02179805-5802-41CE-9D40-BD97A4507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3" y="853698"/>
            <a:ext cx="8547333" cy="1707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44D08C34-2398-4DEB-B33C-9A4BE75E1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930" y="243075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תמונה 17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68FD20E-734D-46F4-BEC8-A82922D66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537" y="3738131"/>
            <a:ext cx="8547333" cy="8535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תמונה 1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2B48BD11-325D-42D2-9D1B-57D7483F60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4842" y="4675447"/>
            <a:ext cx="8907028" cy="9815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תמונה 2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2CCDD4B-7A08-484D-8924-28C2137FF7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842" y="5754067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35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1171"/>
            <a:ext cx="5751675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" name="תמונה 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8992216-774E-4855-A02B-ED7E8B301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478" y="3518675"/>
            <a:ext cx="8907028" cy="9693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00C84712-A444-4D16-A78D-30C785A63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478" y="2398731"/>
            <a:ext cx="8907028" cy="7925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תמונה 10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E969F0C-8C2E-4E34-9709-81611B5F60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478" y="1124518"/>
            <a:ext cx="8907028" cy="823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2E776C43-658A-458C-BCE8-78F4D5B756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9478" y="4736144"/>
            <a:ext cx="9041152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6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7CEC5-69E8-42F7-9FA1-A83DC0EE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0766" y="685800"/>
            <a:ext cx="4302034" cy="59564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חישוב מעגל טורי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BD5E3C0-E8E5-43BF-BFA5-18AC47FFD8C1}"/>
              </a:ext>
            </a:extLst>
          </p:cNvPr>
          <p:cNvSpPr/>
          <p:nvPr/>
        </p:nvSpPr>
        <p:spPr>
          <a:xfrm>
            <a:off x="2429691" y="1672046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התנגדות טור הנפצים   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B47532-2B7C-418A-B476-8720D860F16D}"/>
              </a:ext>
            </a:extLst>
          </p:cNvPr>
          <p:cNvSpPr/>
          <p:nvPr/>
        </p:nvSpPr>
        <p:spPr>
          <a:xfrm>
            <a:off x="2429690" y="29239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ההתנגדות הכללית של המעגל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13C032-5237-471C-8DE2-4BBBFE8323E3}"/>
              </a:ext>
            </a:extLst>
          </p:cNvPr>
          <p:cNvSpPr/>
          <p:nvPr/>
        </p:nvSpPr>
        <p:spPr>
          <a:xfrm>
            <a:off x="2429690" y="41812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זרם כללי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DCC4744-3D04-4839-AE6C-00063B827F9C}"/>
              </a:ext>
            </a:extLst>
          </p:cNvPr>
          <p:cNvSpPr/>
          <p:nvPr/>
        </p:nvSpPr>
        <p:spPr>
          <a:xfrm>
            <a:off x="2429690" y="54385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המתח הכללי.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D8FFCC-A739-4F78-A685-1D9FC7727DC6}"/>
              </a:ext>
            </a:extLst>
          </p:cNvPr>
          <p:cNvSpPr txBox="1"/>
          <p:nvPr/>
        </p:nvSpPr>
        <p:spPr>
          <a:xfrm>
            <a:off x="4049485" y="1903750"/>
            <a:ext cx="164820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R1 = r x n</a:t>
            </a:r>
            <a:endParaRPr lang="he-IL" sz="2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A4E297B-44AF-4C3B-B34C-BBDB8F43C570}"/>
              </a:ext>
            </a:extLst>
          </p:cNvPr>
          <p:cNvSpPr txBox="1"/>
          <p:nvPr/>
        </p:nvSpPr>
        <p:spPr>
          <a:xfrm>
            <a:off x="3133208" y="3020271"/>
            <a:ext cx="18325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 R1 + R</a:t>
            </a:r>
            <a:endParaRPr lang="he-IL" sz="2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875AA54-3EB1-4733-B695-313C4B6C8E8E}"/>
              </a:ext>
            </a:extLst>
          </p:cNvPr>
          <p:cNvSpPr txBox="1"/>
          <p:nvPr/>
        </p:nvSpPr>
        <p:spPr>
          <a:xfrm>
            <a:off x="3335382" y="3273792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C44CA0CA-5337-489C-99FE-D21655985BAC}"/>
              </a:ext>
            </a:extLst>
          </p:cNvPr>
          <p:cNvSpPr txBox="1"/>
          <p:nvPr/>
        </p:nvSpPr>
        <p:spPr>
          <a:xfrm>
            <a:off x="4797285" y="3223976"/>
            <a:ext cx="3722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M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3AA4D547-7CAE-4544-A50C-83EC68CFDFF5}"/>
              </a:ext>
            </a:extLst>
          </p:cNvPr>
          <p:cNvSpPr txBox="1"/>
          <p:nvPr/>
        </p:nvSpPr>
        <p:spPr>
          <a:xfrm>
            <a:off x="3562589" y="4424690"/>
            <a:ext cx="18541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I= 1.5A </a:t>
            </a:r>
            <a:endParaRPr lang="he-IL" sz="2800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12C7064C-2401-4954-A0C9-30B2D342BF07}"/>
              </a:ext>
            </a:extLst>
          </p:cNvPr>
          <p:cNvSpPr txBox="1"/>
          <p:nvPr/>
        </p:nvSpPr>
        <p:spPr>
          <a:xfrm>
            <a:off x="3483820" y="5648980"/>
            <a:ext cx="13516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V= I X R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14130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7CEC5-69E8-42F7-9FA1-A83DC0EE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846" y="672642"/>
            <a:ext cx="5974080" cy="699341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חישוב מעגל טורים במקביל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BD5E3C0-E8E5-43BF-BFA5-18AC47FFD8C1}"/>
              </a:ext>
            </a:extLst>
          </p:cNvPr>
          <p:cNvSpPr/>
          <p:nvPr/>
        </p:nvSpPr>
        <p:spPr>
          <a:xfrm>
            <a:off x="2525484" y="152465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התנגדות הנפצים בטור.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B47532-2B7C-418A-B476-8720D860F16D}"/>
              </a:ext>
            </a:extLst>
          </p:cNvPr>
          <p:cNvSpPr/>
          <p:nvPr/>
        </p:nvSpPr>
        <p:spPr>
          <a:xfrm>
            <a:off x="2525484" y="2713950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התנגדות שקולה של כל טורי הנפצים.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13C032-5237-471C-8DE2-4BBBFE8323E3}"/>
              </a:ext>
            </a:extLst>
          </p:cNvPr>
          <p:cNvSpPr/>
          <p:nvPr/>
        </p:nvSpPr>
        <p:spPr>
          <a:xfrm>
            <a:off x="2429689" y="3869838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התנגדות שקולה של כל המעגל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DCC4744-3D04-4839-AE6C-00063B827F9C}"/>
              </a:ext>
            </a:extLst>
          </p:cNvPr>
          <p:cNvSpPr/>
          <p:nvPr/>
        </p:nvSpPr>
        <p:spPr>
          <a:xfrm>
            <a:off x="2429688" y="4971778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 מציאת הזרם הכללי -1.5 אמפר כפול מספר הענפים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D8FFCC-A739-4F78-A685-1D9FC7727DC6}"/>
              </a:ext>
            </a:extLst>
          </p:cNvPr>
          <p:cNvSpPr txBox="1"/>
          <p:nvPr/>
        </p:nvSpPr>
        <p:spPr>
          <a:xfrm>
            <a:off x="3807626" y="1858957"/>
            <a:ext cx="7040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</a:t>
            </a:r>
            <a:endParaRPr lang="he-IL" sz="2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A4E297B-44AF-4C3B-B34C-BBDB8F43C570}"/>
              </a:ext>
            </a:extLst>
          </p:cNvPr>
          <p:cNvSpPr txBox="1"/>
          <p:nvPr/>
        </p:nvSpPr>
        <p:spPr>
          <a:xfrm>
            <a:off x="3127761" y="3019301"/>
            <a:ext cx="162256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 R + R</a:t>
            </a:r>
            <a:endParaRPr lang="he-IL" sz="2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875AA54-3EB1-4733-B695-313C4B6C8E8E}"/>
              </a:ext>
            </a:extLst>
          </p:cNvPr>
          <p:cNvSpPr txBox="1"/>
          <p:nvPr/>
        </p:nvSpPr>
        <p:spPr>
          <a:xfrm>
            <a:off x="3343025" y="3292971"/>
            <a:ext cx="2525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6A6BDE16-D9D7-4481-81AA-1C33ED0B9B27}"/>
              </a:ext>
            </a:extLst>
          </p:cNvPr>
          <p:cNvSpPr txBox="1"/>
          <p:nvPr/>
        </p:nvSpPr>
        <p:spPr>
          <a:xfrm>
            <a:off x="3180531" y="2003431"/>
            <a:ext cx="6527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נפצים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6018EFBC-23F7-4E63-AA4E-0F35B089DDC7}"/>
              </a:ext>
            </a:extLst>
          </p:cNvPr>
          <p:cNvSpPr txBox="1"/>
          <p:nvPr/>
        </p:nvSpPr>
        <p:spPr>
          <a:xfrm>
            <a:off x="3191296" y="4067635"/>
            <a:ext cx="40427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</a:t>
            </a:r>
            <a:endParaRPr lang="he-IL" sz="2800" dirty="0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A78D72C7-4A36-4EF5-8044-EC0FB2061134}"/>
              </a:ext>
            </a:extLst>
          </p:cNvPr>
          <p:cNvSpPr txBox="1"/>
          <p:nvPr/>
        </p:nvSpPr>
        <p:spPr>
          <a:xfrm>
            <a:off x="3424935" y="4329245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486C511C-FC9F-4BAD-9060-407FDE4B852B}"/>
              </a:ext>
            </a:extLst>
          </p:cNvPr>
          <p:cNvSpPr txBox="1"/>
          <p:nvPr/>
        </p:nvSpPr>
        <p:spPr>
          <a:xfrm>
            <a:off x="4511665" y="1846908"/>
            <a:ext cx="73609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r x n</a:t>
            </a:r>
            <a:endParaRPr lang="he-IL" sz="2400" dirty="0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6E2930BA-3521-4968-A51C-871B64A8F916}"/>
              </a:ext>
            </a:extLst>
          </p:cNvPr>
          <p:cNvSpPr txBox="1"/>
          <p:nvPr/>
        </p:nvSpPr>
        <p:spPr>
          <a:xfrm>
            <a:off x="3424935" y="3345938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E8F7512-A17C-4968-9D09-2608F79AECE8}"/>
              </a:ext>
            </a:extLst>
          </p:cNvPr>
          <p:cNvSpPr txBox="1"/>
          <p:nvPr/>
        </p:nvSpPr>
        <p:spPr>
          <a:xfrm>
            <a:off x="3141096" y="2771968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96C402CD-1793-44CC-A2D1-12D9231C63DB}"/>
              </a:ext>
            </a:extLst>
          </p:cNvPr>
          <p:cNvSpPr txBox="1"/>
          <p:nvPr/>
        </p:nvSpPr>
        <p:spPr>
          <a:xfrm>
            <a:off x="3740522" y="2742804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E6735D75-780E-4248-AB5F-6236E22D9CD2}"/>
              </a:ext>
            </a:extLst>
          </p:cNvPr>
          <p:cNvSpPr txBox="1"/>
          <p:nvPr/>
        </p:nvSpPr>
        <p:spPr>
          <a:xfrm>
            <a:off x="4351530" y="2742804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AC3FA636-20ED-483E-9F1D-3FD32A8F9C39}"/>
              </a:ext>
            </a:extLst>
          </p:cNvPr>
          <p:cNvSpPr txBox="1"/>
          <p:nvPr/>
        </p:nvSpPr>
        <p:spPr>
          <a:xfrm>
            <a:off x="3927969" y="3292222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58FF9AFB-5F40-4AC5-898A-FFC143477B6C}"/>
              </a:ext>
            </a:extLst>
          </p:cNvPr>
          <p:cNvSpPr txBox="1"/>
          <p:nvPr/>
        </p:nvSpPr>
        <p:spPr>
          <a:xfrm>
            <a:off x="4563822" y="3280911"/>
            <a:ext cx="2351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</a:t>
            </a:r>
            <a:endParaRPr lang="he-IL" dirty="0"/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F6193420-F4E7-415A-BF10-94EFE8B78445}"/>
              </a:ext>
            </a:extLst>
          </p:cNvPr>
          <p:cNvSpPr txBox="1"/>
          <p:nvPr/>
        </p:nvSpPr>
        <p:spPr>
          <a:xfrm>
            <a:off x="3616260" y="4065002"/>
            <a:ext cx="122831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=R + R</a:t>
            </a:r>
          </a:p>
          <a:p>
            <a:endParaRPr lang="he-IL" dirty="0"/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6EBA19EB-E63E-4469-94E4-EA6A4C6A1D9F}"/>
              </a:ext>
            </a:extLst>
          </p:cNvPr>
          <p:cNvSpPr txBox="1"/>
          <p:nvPr/>
        </p:nvSpPr>
        <p:spPr>
          <a:xfrm>
            <a:off x="3901648" y="4342403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A115D329-56D6-42F8-87F6-6E5BFC57CF79}"/>
              </a:ext>
            </a:extLst>
          </p:cNvPr>
          <p:cNvSpPr txBox="1"/>
          <p:nvPr/>
        </p:nvSpPr>
        <p:spPr>
          <a:xfrm>
            <a:off x="3997295" y="4406189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7D64295C-224E-4CE9-966C-46C024C1AF07}"/>
              </a:ext>
            </a:extLst>
          </p:cNvPr>
          <p:cNvSpPr txBox="1"/>
          <p:nvPr/>
        </p:nvSpPr>
        <p:spPr>
          <a:xfrm>
            <a:off x="4528306" y="4329245"/>
            <a:ext cx="3722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M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03479A4-47D8-4FC4-B2B1-92FF38B81E09}"/>
              </a:ext>
            </a:extLst>
          </p:cNvPr>
          <p:cNvSpPr/>
          <p:nvPr/>
        </p:nvSpPr>
        <p:spPr>
          <a:xfrm>
            <a:off x="2429688" y="6124192"/>
            <a:ext cx="8699863" cy="592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he-IL" sz="2800" dirty="0">
                <a:solidFill>
                  <a:schemeClr val="tx1"/>
                </a:solidFill>
              </a:rPr>
              <a:t>מציאת המתח הכללי – זרם כללי כפול התנגדות כללית</a:t>
            </a:r>
            <a:endParaRPr lang="he-IL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015BF9A7-E732-4FCC-A705-7A8F6D43D95F}"/>
              </a:ext>
            </a:extLst>
          </p:cNvPr>
          <p:cNvSpPr txBox="1"/>
          <p:nvPr/>
        </p:nvSpPr>
        <p:spPr>
          <a:xfrm>
            <a:off x="2587983" y="6224115"/>
            <a:ext cx="15183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V= I X R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1776214D-1153-4B58-B293-BE82716BBF8B}"/>
              </a:ext>
            </a:extLst>
          </p:cNvPr>
          <p:cNvSpPr txBox="1"/>
          <p:nvPr/>
        </p:nvSpPr>
        <p:spPr>
          <a:xfrm>
            <a:off x="2931085" y="6408209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0857C45D-E8B2-4217-B536-C62049CF4526}"/>
              </a:ext>
            </a:extLst>
          </p:cNvPr>
          <p:cNvSpPr txBox="1"/>
          <p:nvPr/>
        </p:nvSpPr>
        <p:spPr>
          <a:xfrm>
            <a:off x="3362650" y="6403218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7155956"/>
      </p:ext>
    </p:extLst>
  </p:cSld>
  <p:clrMapOvr>
    <a:masterClrMapping/>
  </p:clrMapOvr>
</p:sld>
</file>

<file path=ppt/theme/theme1.xml><?xml version="1.0" encoding="utf-8"?>
<a:theme xmlns:a="http://schemas.openxmlformats.org/drawingml/2006/main" name="חיתוך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128</Words>
  <Application>Microsoft Office PowerPoint</Application>
  <PresentationFormat>מסך רחב</PresentationFormat>
  <Paragraphs>45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7" baseType="lpstr">
      <vt:lpstr>Franklin Gothic Book</vt:lpstr>
      <vt:lpstr>Wingdings</vt:lpstr>
      <vt:lpstr>חיתוך</vt:lpstr>
      <vt:lpstr>שלבי ביצוע החישובים תת מימי   </vt:lpstr>
      <vt:lpstr>שלבי ביצוע החישובים -המשך </vt:lpstr>
      <vt:lpstr>שלבי חישוב מעגל טורי</vt:lpstr>
      <vt:lpstr>שלבי חישוב מעגל טורים במקביל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עבודות פיצוץ איזור מאוכלס  מרצה- ניסים מור</dc:title>
  <dc:creator>ניסים מור</dc:creator>
  <cp:lastModifiedBy>nissim mor</cp:lastModifiedBy>
  <cp:revision>152</cp:revision>
  <dcterms:created xsi:type="dcterms:W3CDTF">2019-09-29T11:14:46Z</dcterms:created>
  <dcterms:modified xsi:type="dcterms:W3CDTF">2021-06-12T06:11:28Z</dcterms:modified>
</cp:coreProperties>
</file>