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48" r:id="rId1"/>
  </p:sldMasterIdLst>
  <p:sldIdLst>
    <p:sldId id="275" r:id="rId2"/>
    <p:sldId id="386" r:id="rId3"/>
    <p:sldId id="387" r:id="rId4"/>
    <p:sldId id="388" r:id="rId5"/>
    <p:sldId id="366" r:id="rId6"/>
    <p:sldId id="367" r:id="rId7"/>
    <p:sldId id="383" r:id="rId8"/>
    <p:sldId id="370" r:id="rId9"/>
    <p:sldId id="382" r:id="rId10"/>
    <p:sldId id="384" r:id="rId11"/>
    <p:sldId id="420" r:id="rId12"/>
    <p:sldId id="396" r:id="rId13"/>
    <p:sldId id="397" r:id="rId14"/>
    <p:sldId id="410" r:id="rId15"/>
    <p:sldId id="417" r:id="rId16"/>
    <p:sldId id="34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B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סגנון בהיר 2 - הדגשה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D083AE6-46FA-4A59-8FB0-9F97EB10719F}" styleName="סגנון בהיר 3 - הדגשה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סגנון ביניים 1 - הדגשה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סגנון בהיר 3 - הדגשה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סגנון בהיר 3 - הדגשה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A488322-F2BA-4B5B-9748-0D474271808F}" styleName="סגנון ביניים 3 - הדגשה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סגנון ביניים 1 - הדגשה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סגנון בהיר 3 - הדגשה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73" autoAdjust="0"/>
    <p:restoredTop sz="94366" autoAdjust="0"/>
  </p:normalViewPr>
  <p:slideViewPr>
    <p:cSldViewPr snapToGrid="0">
      <p:cViewPr varScale="1">
        <p:scale>
          <a:sx n="110" d="100"/>
          <a:sy n="110" d="100"/>
        </p:scale>
        <p:origin x="3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A5E343AC-9B8D-46F8-AC55-84C2D1129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9666" y="1314922"/>
            <a:ext cx="3176246" cy="3000139"/>
          </a:xfrm>
        </p:spPr>
        <p:txBody>
          <a:bodyPr>
            <a:normAutofit/>
          </a:bodyPr>
          <a:lstStyle/>
          <a:p>
            <a:pPr algn="l"/>
            <a:r>
              <a:rPr lang="he-IL" sz="4800" dirty="0"/>
              <a:t>ריכוז</a:t>
            </a:r>
            <a:br>
              <a:rPr lang="he-IL" sz="4800" dirty="0"/>
            </a:br>
            <a:r>
              <a:rPr lang="he-IL" sz="4800" dirty="0"/>
              <a:t>נוסחאות חישוב</a:t>
            </a:r>
            <a:endParaRPr lang="he-IL" sz="3100" dirty="0"/>
          </a:p>
        </p:txBody>
      </p:sp>
      <p:pic>
        <p:nvPicPr>
          <p:cNvPr id="4098" name="Picture 2" descr="תוצאת תמונה עבור ‪Excavations with explosives‬‏">
            <a:extLst>
              <a:ext uri="{FF2B5EF4-FFF2-40B4-BE49-F238E27FC236}">
                <a16:creationId xmlns:a16="http://schemas.microsoft.com/office/drawing/2014/main" id="{6E0A1DB4-44F5-4C94-9989-CC946F338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827772"/>
            <a:ext cx="6936607" cy="520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099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5964" y="120328"/>
            <a:ext cx="5551461" cy="60666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15" name="תמונה 14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992E9A90-53DE-448E-82CA-2BE197E71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970" y="815234"/>
            <a:ext cx="8907028" cy="9754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9" name="תמונה 18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5F0D85B7-E5B4-4EAE-8318-690FE8C30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4970" y="1808951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1" name="תמונה 20">
            <a:extLst>
              <a:ext uri="{FF2B5EF4-FFF2-40B4-BE49-F238E27FC236}">
                <a16:creationId xmlns:a16="http://schemas.microsoft.com/office/drawing/2014/main" id="{FC246E04-F51B-4915-9856-AADE635BF3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4970" y="2660583"/>
            <a:ext cx="8907028" cy="9083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3" name="תמונה 22">
            <a:extLst>
              <a:ext uri="{FF2B5EF4-FFF2-40B4-BE49-F238E27FC236}">
                <a16:creationId xmlns:a16="http://schemas.microsoft.com/office/drawing/2014/main" id="{8E5159FE-5CA7-4B83-98FA-D279BF4F7F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4970" y="3638426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1" name="תמונה 40">
            <a:extLst>
              <a:ext uri="{FF2B5EF4-FFF2-40B4-BE49-F238E27FC236}">
                <a16:creationId xmlns:a16="http://schemas.microsoft.com/office/drawing/2014/main" id="{D3FDF7C9-2E10-4E4C-B699-8736D92454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74970" y="4421570"/>
            <a:ext cx="8907028" cy="92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3" name="תמונה 42">
            <a:extLst>
              <a:ext uri="{FF2B5EF4-FFF2-40B4-BE49-F238E27FC236}">
                <a16:creationId xmlns:a16="http://schemas.microsoft.com/office/drawing/2014/main" id="{FE44FE9A-5FEA-4C8D-B2D5-97E1E636B4E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74970" y="5442258"/>
            <a:ext cx="8907028" cy="12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34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>
            <a:extLst>
              <a:ext uri="{FF2B5EF4-FFF2-40B4-BE49-F238E27FC236}">
                <a16:creationId xmlns:a16="http://schemas.microsoft.com/office/drawing/2014/main" id="{A3E29138-E7EE-4A8D-816C-B3C6EC269B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594" y="1317851"/>
            <a:ext cx="8475281" cy="21111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כותרת 1">
            <a:extLst>
              <a:ext uri="{FF2B5EF4-FFF2-40B4-BE49-F238E27FC236}">
                <a16:creationId xmlns:a16="http://schemas.microsoft.com/office/drawing/2014/main" id="{07D1D151-D03A-4AF4-9B6E-99F7898C4517}"/>
              </a:ext>
            </a:extLst>
          </p:cNvPr>
          <p:cNvSpPr txBox="1">
            <a:spLocks/>
          </p:cNvSpPr>
          <p:nvPr/>
        </p:nvSpPr>
        <p:spPr>
          <a:xfrm>
            <a:off x="7806087" y="321403"/>
            <a:ext cx="3806551" cy="6930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 fontScale="97500"/>
          </a:bodyPr>
          <a:lstStyle>
            <a:lvl1pPr algn="r" defTabSz="914400" rtl="1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he-IL" cap="all" dirty="0"/>
              <a:t>תרשימי השהיות</a:t>
            </a:r>
            <a:endParaRPr lang="en-US" cap="all" dirty="0"/>
          </a:p>
        </p:txBody>
      </p:sp>
    </p:spTree>
    <p:extLst>
      <p:ext uri="{BB962C8B-B14F-4D97-AF65-F5344CB8AC3E}">
        <p14:creationId xmlns:p14="http://schemas.microsoft.com/office/powerpoint/2010/main" val="3006864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4318" y="147619"/>
            <a:ext cx="6001184" cy="60666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 תת מימי</a:t>
            </a:r>
            <a:br>
              <a:rPr lang="he-IL" dirty="0"/>
            </a:br>
            <a:br>
              <a:rPr lang="he-IL" dirty="0"/>
            </a:b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1665675"/>
            <a:ext cx="11025051" cy="4847168"/>
          </a:xfrm>
        </p:spPr>
        <p:txBody>
          <a:bodyPr>
            <a:noAutofit/>
          </a:bodyPr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20A7FC4-FC07-41BC-BCEE-D961683FE7DD}"/>
              </a:ext>
            </a:extLst>
          </p:cNvPr>
          <p:cNvSpPr/>
          <p:nvPr/>
        </p:nvSpPr>
        <p:spPr>
          <a:xfrm>
            <a:off x="5924318" y="3549135"/>
            <a:ext cx="29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14" name="תמונה 13">
            <a:extLst>
              <a:ext uri="{FF2B5EF4-FFF2-40B4-BE49-F238E27FC236}">
                <a16:creationId xmlns:a16="http://schemas.microsoft.com/office/drawing/2014/main" id="{02179805-5802-41CE-9D40-BD97A45074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3" y="853698"/>
            <a:ext cx="8547333" cy="17070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44D08C34-2398-4DEB-B33C-9A4BE75E10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2930" y="2430759"/>
            <a:ext cx="9577646" cy="11522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8" name="תמונה 17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968FD20E-734D-46F4-BEC8-A82922D665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4537" y="3738131"/>
            <a:ext cx="8547333" cy="8535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" name="תמונה 19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2B48BD11-325D-42D2-9D1B-57D7483F60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74842" y="4675447"/>
            <a:ext cx="8907028" cy="9815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2" name="תמונה 21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42CCDD4B-7A08-484D-8924-28C2137FF7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74842" y="5754067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2357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71171"/>
            <a:ext cx="5751675" cy="60666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4" name="תמונה 3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78992216-774E-4855-A02B-ED7E8B301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478" y="3518675"/>
            <a:ext cx="8907028" cy="9693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תמונה 8" descr="תמונה שמכילה אובייקט&#10;&#10;התיאור נוצר באופן אוטומטי">
            <a:extLst>
              <a:ext uri="{FF2B5EF4-FFF2-40B4-BE49-F238E27FC236}">
                <a16:creationId xmlns:a16="http://schemas.microsoft.com/office/drawing/2014/main" id="{00C84712-A444-4D16-A78D-30C785A63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9478" y="2398731"/>
            <a:ext cx="8907028" cy="7925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תמונה 10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4E969F0C-8C2E-4E34-9709-81611B5F60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9478" y="1124518"/>
            <a:ext cx="8907028" cy="82303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1005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47CEC5-69E8-42F7-9FA1-A83DC0EE4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0" y="685800"/>
            <a:ext cx="5486400" cy="59564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חישוב מעגל טורי חשמל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BD5E3C0-E8E5-43BF-BFA5-18AC47FFD8C1}"/>
              </a:ext>
            </a:extLst>
          </p:cNvPr>
          <p:cNvSpPr/>
          <p:nvPr/>
        </p:nvSpPr>
        <p:spPr>
          <a:xfrm>
            <a:off x="2429691" y="1672046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סכום התנגדות טור הנפצים    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EB47532-2B7C-418A-B476-8720D860F16D}"/>
              </a:ext>
            </a:extLst>
          </p:cNvPr>
          <p:cNvSpPr/>
          <p:nvPr/>
        </p:nvSpPr>
        <p:spPr>
          <a:xfrm>
            <a:off x="2429690" y="292390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סכום ההתנגדות הכללית של המעגל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endParaRPr lang="he-IL" sz="3200" dirty="0">
              <a:solidFill>
                <a:schemeClr val="tx1"/>
              </a:solidFill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C13C032-5237-471C-8DE2-4BBBFE8323E3}"/>
              </a:ext>
            </a:extLst>
          </p:cNvPr>
          <p:cNvSpPr/>
          <p:nvPr/>
        </p:nvSpPr>
        <p:spPr>
          <a:xfrm>
            <a:off x="2429690" y="418120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זרם כללי 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2DCC4744-3D04-4839-AE6C-00063B827F9C}"/>
              </a:ext>
            </a:extLst>
          </p:cNvPr>
          <p:cNvSpPr/>
          <p:nvPr/>
        </p:nvSpPr>
        <p:spPr>
          <a:xfrm>
            <a:off x="2429690" y="543850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המתח הכללי.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9D8FFCC-A739-4F78-A685-1D9FC7727DC6}"/>
              </a:ext>
            </a:extLst>
          </p:cNvPr>
          <p:cNvSpPr txBox="1"/>
          <p:nvPr/>
        </p:nvSpPr>
        <p:spPr>
          <a:xfrm>
            <a:off x="4049485" y="1903750"/>
            <a:ext cx="164820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R1 = r x n</a:t>
            </a:r>
            <a:endParaRPr lang="he-IL" sz="2800" dirty="0"/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8A4E297B-44AF-4C3B-B34C-BBDB8F43C570}"/>
              </a:ext>
            </a:extLst>
          </p:cNvPr>
          <p:cNvSpPr txBox="1"/>
          <p:nvPr/>
        </p:nvSpPr>
        <p:spPr>
          <a:xfrm>
            <a:off x="3133208" y="3020271"/>
            <a:ext cx="183255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 = R1 + R</a:t>
            </a:r>
            <a:endParaRPr lang="he-IL" sz="2800" dirty="0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5875AA54-3EB1-4733-B695-313C4B6C8E8E}"/>
              </a:ext>
            </a:extLst>
          </p:cNvPr>
          <p:cNvSpPr txBox="1"/>
          <p:nvPr/>
        </p:nvSpPr>
        <p:spPr>
          <a:xfrm>
            <a:off x="3335382" y="3273792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C44CA0CA-5337-489C-99FE-D21655985BAC}"/>
              </a:ext>
            </a:extLst>
          </p:cNvPr>
          <p:cNvSpPr txBox="1"/>
          <p:nvPr/>
        </p:nvSpPr>
        <p:spPr>
          <a:xfrm>
            <a:off x="4797285" y="3223976"/>
            <a:ext cx="33695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N</a:t>
            </a:r>
            <a:endParaRPr lang="he-IL" dirty="0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3AA4D547-7CAE-4544-A50C-83EC68CFDFF5}"/>
              </a:ext>
            </a:extLst>
          </p:cNvPr>
          <p:cNvSpPr txBox="1"/>
          <p:nvPr/>
        </p:nvSpPr>
        <p:spPr>
          <a:xfrm>
            <a:off x="3562589" y="4424690"/>
            <a:ext cx="185414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dirty="0"/>
              <a:t>I= 1.5A </a:t>
            </a:r>
            <a:endParaRPr lang="he-IL" sz="2800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12C7064C-2401-4954-A0C9-30B2D342BF07}"/>
              </a:ext>
            </a:extLst>
          </p:cNvPr>
          <p:cNvSpPr txBox="1"/>
          <p:nvPr/>
        </p:nvSpPr>
        <p:spPr>
          <a:xfrm>
            <a:off x="3483820" y="5648980"/>
            <a:ext cx="135165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V= I X R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662905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47CEC5-69E8-42F7-9FA1-A83DC0EE4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4846" y="672642"/>
            <a:ext cx="5974080" cy="699341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חישוב מעגל טורים במקביל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ABD5E3C0-E8E5-43BF-BFA5-18AC47FFD8C1}"/>
              </a:ext>
            </a:extLst>
          </p:cNvPr>
          <p:cNvSpPr/>
          <p:nvPr/>
        </p:nvSpPr>
        <p:spPr>
          <a:xfrm>
            <a:off x="2525484" y="1524653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סכום התנגדות הנפצים בטור. 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EB47532-2B7C-418A-B476-8720D860F16D}"/>
              </a:ext>
            </a:extLst>
          </p:cNvPr>
          <p:cNvSpPr/>
          <p:nvPr/>
        </p:nvSpPr>
        <p:spPr>
          <a:xfrm>
            <a:off x="2525484" y="2713950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התנגדות שקולה של כל טורי הנפצים.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endParaRPr lang="he-IL" sz="3200" dirty="0">
              <a:solidFill>
                <a:schemeClr val="tx1"/>
              </a:solidFill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7C13C032-5237-471C-8DE2-4BBBFE8323E3}"/>
              </a:ext>
            </a:extLst>
          </p:cNvPr>
          <p:cNvSpPr/>
          <p:nvPr/>
        </p:nvSpPr>
        <p:spPr>
          <a:xfrm>
            <a:off x="2429689" y="3869838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התנגדות שקולה של כל המעגל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2DCC4744-3D04-4839-AE6C-00063B827F9C}"/>
              </a:ext>
            </a:extLst>
          </p:cNvPr>
          <p:cNvSpPr/>
          <p:nvPr/>
        </p:nvSpPr>
        <p:spPr>
          <a:xfrm>
            <a:off x="2429688" y="4971778"/>
            <a:ext cx="8699863" cy="101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3200" dirty="0">
                <a:solidFill>
                  <a:schemeClr val="tx1"/>
                </a:solidFill>
              </a:rPr>
              <a:t> מציאת הזרם הכללי -1.5 אמפר כפול מספר הענפים</a:t>
            </a: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19D8FFCC-A739-4F78-A685-1D9FC7727DC6}"/>
              </a:ext>
            </a:extLst>
          </p:cNvPr>
          <p:cNvSpPr txBox="1"/>
          <p:nvPr/>
        </p:nvSpPr>
        <p:spPr>
          <a:xfrm>
            <a:off x="3807626" y="1858957"/>
            <a:ext cx="704039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 =</a:t>
            </a:r>
            <a:endParaRPr lang="he-IL" sz="2800" dirty="0"/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8A4E297B-44AF-4C3B-B34C-BBDB8F43C570}"/>
              </a:ext>
            </a:extLst>
          </p:cNvPr>
          <p:cNvSpPr txBox="1"/>
          <p:nvPr/>
        </p:nvSpPr>
        <p:spPr>
          <a:xfrm>
            <a:off x="3127761" y="3019301"/>
            <a:ext cx="1622560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 = R + R</a:t>
            </a:r>
            <a:endParaRPr lang="he-IL" sz="2800" dirty="0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5875AA54-3EB1-4733-B695-313C4B6C8E8E}"/>
              </a:ext>
            </a:extLst>
          </p:cNvPr>
          <p:cNvSpPr txBox="1"/>
          <p:nvPr/>
        </p:nvSpPr>
        <p:spPr>
          <a:xfrm>
            <a:off x="3343025" y="3292971"/>
            <a:ext cx="2525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6A6BDE16-D9D7-4481-81AA-1C33ED0B9B27}"/>
              </a:ext>
            </a:extLst>
          </p:cNvPr>
          <p:cNvSpPr txBox="1"/>
          <p:nvPr/>
        </p:nvSpPr>
        <p:spPr>
          <a:xfrm>
            <a:off x="3180531" y="2003431"/>
            <a:ext cx="65274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נפצים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6018EFBC-23F7-4E63-AA4E-0F35B089DDC7}"/>
              </a:ext>
            </a:extLst>
          </p:cNvPr>
          <p:cNvSpPr txBox="1"/>
          <p:nvPr/>
        </p:nvSpPr>
        <p:spPr>
          <a:xfrm>
            <a:off x="3191296" y="4067635"/>
            <a:ext cx="404278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R</a:t>
            </a:r>
            <a:endParaRPr lang="he-IL" sz="2800" dirty="0"/>
          </a:p>
        </p:txBody>
      </p:sp>
      <p:sp>
        <p:nvSpPr>
          <p:cNvPr id="17" name="תיבת טקסט 16">
            <a:extLst>
              <a:ext uri="{FF2B5EF4-FFF2-40B4-BE49-F238E27FC236}">
                <a16:creationId xmlns:a16="http://schemas.microsoft.com/office/drawing/2014/main" id="{A78D72C7-4A36-4EF5-8044-EC0FB2061134}"/>
              </a:ext>
            </a:extLst>
          </p:cNvPr>
          <p:cNvSpPr txBox="1"/>
          <p:nvPr/>
        </p:nvSpPr>
        <p:spPr>
          <a:xfrm>
            <a:off x="3424935" y="4329245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486C511C-FC9F-4BAD-9060-407FDE4B852B}"/>
              </a:ext>
            </a:extLst>
          </p:cNvPr>
          <p:cNvSpPr txBox="1"/>
          <p:nvPr/>
        </p:nvSpPr>
        <p:spPr>
          <a:xfrm>
            <a:off x="4511665" y="1846908"/>
            <a:ext cx="73609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r x n</a:t>
            </a:r>
            <a:endParaRPr lang="he-IL" sz="2400" dirty="0"/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6E2930BA-3521-4968-A51C-871B64A8F916}"/>
              </a:ext>
            </a:extLst>
          </p:cNvPr>
          <p:cNvSpPr txBox="1"/>
          <p:nvPr/>
        </p:nvSpPr>
        <p:spPr>
          <a:xfrm>
            <a:off x="3424935" y="3345938"/>
            <a:ext cx="3193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</a:t>
            </a:r>
            <a:endParaRPr lang="he-IL" dirty="0"/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6E8F7512-A17C-4968-9D09-2608F79AECE8}"/>
              </a:ext>
            </a:extLst>
          </p:cNvPr>
          <p:cNvSpPr txBox="1"/>
          <p:nvPr/>
        </p:nvSpPr>
        <p:spPr>
          <a:xfrm>
            <a:off x="3141096" y="2771968"/>
            <a:ext cx="3658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u="sng" dirty="0"/>
              <a:t>1</a:t>
            </a:r>
            <a:endParaRPr lang="he-IL" sz="2400" u="sng" dirty="0"/>
          </a:p>
        </p:txBody>
      </p:sp>
      <p:sp>
        <p:nvSpPr>
          <p:cNvPr id="21" name="תיבת טקסט 20">
            <a:extLst>
              <a:ext uri="{FF2B5EF4-FFF2-40B4-BE49-F238E27FC236}">
                <a16:creationId xmlns:a16="http://schemas.microsoft.com/office/drawing/2014/main" id="{96C402CD-1793-44CC-A2D1-12D9231C63DB}"/>
              </a:ext>
            </a:extLst>
          </p:cNvPr>
          <p:cNvSpPr txBox="1"/>
          <p:nvPr/>
        </p:nvSpPr>
        <p:spPr>
          <a:xfrm>
            <a:off x="3740522" y="2742804"/>
            <a:ext cx="3658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u="sng" dirty="0"/>
              <a:t>1</a:t>
            </a:r>
            <a:endParaRPr lang="he-IL" sz="2400" u="sng" dirty="0"/>
          </a:p>
        </p:txBody>
      </p:sp>
      <p:sp>
        <p:nvSpPr>
          <p:cNvPr id="22" name="תיבת טקסט 21">
            <a:extLst>
              <a:ext uri="{FF2B5EF4-FFF2-40B4-BE49-F238E27FC236}">
                <a16:creationId xmlns:a16="http://schemas.microsoft.com/office/drawing/2014/main" id="{E6735D75-780E-4248-AB5F-6236E22D9CD2}"/>
              </a:ext>
            </a:extLst>
          </p:cNvPr>
          <p:cNvSpPr txBox="1"/>
          <p:nvPr/>
        </p:nvSpPr>
        <p:spPr>
          <a:xfrm>
            <a:off x="4351530" y="2742804"/>
            <a:ext cx="36580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u="sng" dirty="0"/>
              <a:t>1</a:t>
            </a:r>
            <a:endParaRPr lang="he-IL" sz="2400" u="sng" dirty="0"/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AC3FA636-20ED-483E-9F1D-3FD32A8F9C39}"/>
              </a:ext>
            </a:extLst>
          </p:cNvPr>
          <p:cNvSpPr txBox="1"/>
          <p:nvPr/>
        </p:nvSpPr>
        <p:spPr>
          <a:xfrm>
            <a:off x="3927969" y="3292222"/>
            <a:ext cx="3193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</a:t>
            </a:r>
            <a:endParaRPr lang="he-IL" dirty="0"/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58FF9AFB-5F40-4AC5-898A-FFC143477B6C}"/>
              </a:ext>
            </a:extLst>
          </p:cNvPr>
          <p:cNvSpPr txBox="1"/>
          <p:nvPr/>
        </p:nvSpPr>
        <p:spPr>
          <a:xfrm>
            <a:off x="4563822" y="3280911"/>
            <a:ext cx="2351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2</a:t>
            </a:r>
            <a:endParaRPr lang="he-IL" dirty="0"/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F6193420-F4E7-415A-BF10-94EFE8B78445}"/>
              </a:ext>
            </a:extLst>
          </p:cNvPr>
          <p:cNvSpPr txBox="1"/>
          <p:nvPr/>
        </p:nvSpPr>
        <p:spPr>
          <a:xfrm>
            <a:off x="3616260" y="4065002"/>
            <a:ext cx="122831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=R + R</a:t>
            </a:r>
          </a:p>
          <a:p>
            <a:endParaRPr lang="he-IL" dirty="0"/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6EBA19EB-E63E-4469-94E4-EA6A4C6A1D9F}"/>
              </a:ext>
            </a:extLst>
          </p:cNvPr>
          <p:cNvSpPr txBox="1"/>
          <p:nvPr/>
        </p:nvSpPr>
        <p:spPr>
          <a:xfrm>
            <a:off x="3901648" y="4342403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29" name="תיבת טקסט 28">
            <a:extLst>
              <a:ext uri="{FF2B5EF4-FFF2-40B4-BE49-F238E27FC236}">
                <a16:creationId xmlns:a16="http://schemas.microsoft.com/office/drawing/2014/main" id="{A115D329-56D6-42F8-87F6-6E5BFC57CF79}"/>
              </a:ext>
            </a:extLst>
          </p:cNvPr>
          <p:cNvSpPr txBox="1"/>
          <p:nvPr/>
        </p:nvSpPr>
        <p:spPr>
          <a:xfrm>
            <a:off x="3997295" y="4406189"/>
            <a:ext cx="31931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</a:t>
            </a:r>
            <a:endParaRPr lang="he-IL" dirty="0"/>
          </a:p>
        </p:txBody>
      </p: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id="{7D64295C-224E-4CE9-966C-46C024C1AF07}"/>
              </a:ext>
            </a:extLst>
          </p:cNvPr>
          <p:cNvSpPr txBox="1"/>
          <p:nvPr/>
        </p:nvSpPr>
        <p:spPr>
          <a:xfrm>
            <a:off x="4528306" y="4329245"/>
            <a:ext cx="33695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N</a:t>
            </a:r>
            <a:endParaRPr lang="he-IL" dirty="0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id="{B03479A4-47D8-4FC4-B2B1-92FF38B81E09}"/>
              </a:ext>
            </a:extLst>
          </p:cNvPr>
          <p:cNvSpPr/>
          <p:nvPr/>
        </p:nvSpPr>
        <p:spPr>
          <a:xfrm>
            <a:off x="2299063" y="6185358"/>
            <a:ext cx="8699863" cy="592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he-IL" sz="2800" dirty="0">
                <a:solidFill>
                  <a:schemeClr val="tx1"/>
                </a:solidFill>
              </a:rPr>
              <a:t>מציאת המתח הכללי – זרם כללי כפול התנגדות כללית</a:t>
            </a:r>
            <a:endParaRPr lang="he-IL" dirty="0"/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015BF9A7-E732-4FCC-A705-7A8F6D43D95F}"/>
              </a:ext>
            </a:extLst>
          </p:cNvPr>
          <p:cNvSpPr txBox="1"/>
          <p:nvPr/>
        </p:nvSpPr>
        <p:spPr>
          <a:xfrm>
            <a:off x="2587983" y="6224115"/>
            <a:ext cx="15183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V= I X R</a:t>
            </a:r>
            <a:endParaRPr lang="he-IL" dirty="0"/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1776214D-1153-4B58-B293-BE82716BBF8B}"/>
              </a:ext>
            </a:extLst>
          </p:cNvPr>
          <p:cNvSpPr txBox="1"/>
          <p:nvPr/>
        </p:nvSpPr>
        <p:spPr>
          <a:xfrm>
            <a:off x="2931085" y="6408209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0857C45D-E8B2-4217-B536-C62049CF4526}"/>
              </a:ext>
            </a:extLst>
          </p:cNvPr>
          <p:cNvSpPr txBox="1"/>
          <p:nvPr/>
        </p:nvSpPr>
        <p:spPr>
          <a:xfrm>
            <a:off x="3362650" y="6403218"/>
            <a:ext cx="29687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37092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5FF53F2-B274-4619-97E3-569060BE5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6361" y="331935"/>
            <a:ext cx="9601200" cy="883276"/>
          </a:xfrm>
        </p:spPr>
        <p:txBody>
          <a:bodyPr/>
          <a:lstStyle/>
          <a:p>
            <a:r>
              <a:rPr lang="he-IL" dirty="0"/>
              <a:t>חישוב מרחקי פיצוץ בין </a:t>
            </a:r>
            <a:r>
              <a:rPr lang="he-IL" dirty="0" err="1"/>
              <a:t>ערימות</a:t>
            </a:r>
            <a:r>
              <a:rPr lang="he-IL" dirty="0"/>
              <a:t> חומרי נפץ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16AA3DB-E624-4662-B9B6-E1E8BFAC6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81021"/>
            <a:ext cx="9601200" cy="4442677"/>
          </a:xfrm>
        </p:spPr>
        <p:txBody>
          <a:bodyPr>
            <a:normAutofit/>
          </a:bodyPr>
          <a:lstStyle/>
          <a:p>
            <a:r>
              <a:rPr lang="he-IL" sz="2400" dirty="0"/>
              <a:t>משתמשים בנוסחה </a:t>
            </a:r>
            <a:r>
              <a:rPr lang="he-IL" sz="2400" dirty="0" err="1"/>
              <a:t>אימפירית</a:t>
            </a:r>
            <a:r>
              <a:rPr lang="he-IL" sz="2400" dirty="0"/>
              <a:t> –    </a:t>
            </a:r>
            <a:r>
              <a:rPr lang="en-US" sz="2400" dirty="0"/>
              <a:t>      Q</a:t>
            </a:r>
            <a:r>
              <a:rPr lang="he-IL" sz="2400" dirty="0"/>
              <a:t> </a:t>
            </a:r>
            <a:r>
              <a:rPr lang="en-US" sz="2400" dirty="0"/>
              <a:t>D=k</a:t>
            </a:r>
            <a:r>
              <a:rPr lang="he-IL" sz="2400" dirty="0"/>
              <a:t>                     </a:t>
            </a:r>
          </a:p>
          <a:p>
            <a:r>
              <a:rPr lang="he-IL" sz="2400" dirty="0"/>
              <a:t>מושגים:</a:t>
            </a:r>
          </a:p>
          <a:p>
            <a:pPr marL="0" indent="0">
              <a:buNone/>
            </a:pPr>
            <a:r>
              <a:rPr lang="he-IL" sz="2400" dirty="0"/>
              <a:t>      </a:t>
            </a:r>
            <a:r>
              <a:rPr lang="en-US" sz="2400" dirty="0"/>
              <a:t>D </a:t>
            </a:r>
            <a:r>
              <a:rPr lang="he-IL" sz="2400" dirty="0"/>
              <a:t> - המרחק בין ערמות חומרי הנפץ (במטרים)</a:t>
            </a:r>
          </a:p>
          <a:p>
            <a:pPr marL="0" indent="0">
              <a:buNone/>
            </a:pPr>
            <a:r>
              <a:rPr lang="he-IL" sz="2400" dirty="0"/>
              <a:t>       </a:t>
            </a:r>
            <a:r>
              <a:rPr lang="en-US" sz="2400" dirty="0"/>
              <a:t>Q</a:t>
            </a:r>
            <a:r>
              <a:rPr lang="he-IL" sz="2400" dirty="0"/>
              <a:t> – כמות חומר הנפץ בערמה הגדולה (בק"ג)</a:t>
            </a:r>
          </a:p>
          <a:p>
            <a:pPr marL="0" indent="0">
              <a:buNone/>
            </a:pPr>
            <a:r>
              <a:rPr lang="he-IL" sz="2400" dirty="0"/>
              <a:t>      </a:t>
            </a:r>
            <a:r>
              <a:rPr lang="en-US" sz="2400" dirty="0"/>
              <a:t>k </a:t>
            </a:r>
            <a:r>
              <a:rPr lang="he-IL" sz="2400" dirty="0"/>
              <a:t> -  מקדם התלוי בסוג חומר הנפץ.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400" dirty="0"/>
              <a:t>דוגמאות של ערכים:</a:t>
            </a:r>
          </a:p>
          <a:p>
            <a:pPr marL="0" indent="0">
              <a:buNone/>
            </a:pPr>
            <a:r>
              <a:rPr lang="he-IL" sz="2400" dirty="0"/>
              <a:t>     חומר נפץ על בסיס ניטרו-</a:t>
            </a:r>
            <a:r>
              <a:rPr lang="he-IL" sz="2400" dirty="0" err="1"/>
              <a:t>גלצירין</a:t>
            </a:r>
            <a:r>
              <a:rPr lang="he-IL" sz="2400" dirty="0"/>
              <a:t> – </a:t>
            </a:r>
            <a:r>
              <a:rPr lang="en-US" sz="2400" dirty="0"/>
              <a:t>k- 2.2</a:t>
            </a:r>
          </a:p>
          <a:p>
            <a:pPr marL="0" indent="0">
              <a:buNone/>
            </a:pPr>
            <a:r>
              <a:rPr lang="en-US" sz="2400" dirty="0"/>
              <a:t>  </a:t>
            </a:r>
            <a:r>
              <a:rPr lang="he-IL" sz="2400" dirty="0"/>
              <a:t>   חומר נפץ על בסיס אמוניטים -      </a:t>
            </a:r>
            <a:r>
              <a:rPr lang="en-US" sz="2400" dirty="0"/>
              <a:t>k- 0.48</a:t>
            </a:r>
          </a:p>
          <a:p>
            <a:pPr marL="0" indent="0">
              <a:buNone/>
            </a:pPr>
            <a:r>
              <a:rPr lang="en-US" dirty="0"/>
              <a:t>      </a:t>
            </a:r>
            <a:endParaRPr lang="he-IL" dirty="0"/>
          </a:p>
        </p:txBody>
      </p:sp>
      <p:cxnSp>
        <p:nvCxnSpPr>
          <p:cNvPr id="5" name="מחבר ישר 4">
            <a:extLst>
              <a:ext uri="{FF2B5EF4-FFF2-40B4-BE49-F238E27FC236}">
                <a16:creationId xmlns:a16="http://schemas.microsoft.com/office/drawing/2014/main" id="{1ABF6262-A3D3-4A05-9DAA-954BCAACF97E}"/>
              </a:ext>
            </a:extLst>
          </p:cNvPr>
          <p:cNvCxnSpPr>
            <a:cxnSpLocks/>
          </p:cNvCxnSpPr>
          <p:nvPr/>
        </p:nvCxnSpPr>
        <p:spPr>
          <a:xfrm>
            <a:off x="6299221" y="1727201"/>
            <a:ext cx="0" cy="27362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C47293D6-96E8-4943-820E-5641E39B8001}"/>
              </a:ext>
            </a:extLst>
          </p:cNvPr>
          <p:cNvCxnSpPr>
            <a:cxnSpLocks/>
          </p:cNvCxnSpPr>
          <p:nvPr/>
        </p:nvCxnSpPr>
        <p:spPr>
          <a:xfrm flipV="1">
            <a:off x="6299221" y="1727201"/>
            <a:ext cx="249382" cy="27362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CD6FAC51-7CC6-4F52-91CB-D1482D61EDB9}"/>
              </a:ext>
            </a:extLst>
          </p:cNvPr>
          <p:cNvCxnSpPr>
            <a:cxnSpLocks/>
          </p:cNvCxnSpPr>
          <p:nvPr/>
        </p:nvCxnSpPr>
        <p:spPr>
          <a:xfrm>
            <a:off x="6539367" y="1708729"/>
            <a:ext cx="34174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0" name="Picture 2" descr="×ª××¦××ª ×ª××× × ×¢×××¨ ×©×§×× ×©×  ××××¨ × ×¤×¥">
            <a:extLst>
              <a:ext uri="{FF2B5EF4-FFF2-40B4-BE49-F238E27FC236}">
                <a16:creationId xmlns:a16="http://schemas.microsoft.com/office/drawing/2014/main" id="{5827E96C-AC1C-4C43-A16E-ABBEB1126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54648"/>
            <a:ext cx="2275032" cy="13586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תמונה 20">
            <a:extLst>
              <a:ext uri="{FF2B5EF4-FFF2-40B4-BE49-F238E27FC236}">
                <a16:creationId xmlns:a16="http://schemas.microsoft.com/office/drawing/2014/main" id="{D55548E3-7B1E-45DA-92BE-3FCAEEC1324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340695"/>
            <a:ext cx="2873163" cy="1485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2" name="חץ: שמאלה-ימינה 21">
            <a:extLst>
              <a:ext uri="{FF2B5EF4-FFF2-40B4-BE49-F238E27FC236}">
                <a16:creationId xmlns:a16="http://schemas.microsoft.com/office/drawing/2014/main" id="{90F5A712-CF91-4E44-A2DB-8FB85D4D29EC}"/>
              </a:ext>
            </a:extLst>
          </p:cNvPr>
          <p:cNvSpPr/>
          <p:nvPr/>
        </p:nvSpPr>
        <p:spPr>
          <a:xfrm rot="5400000">
            <a:off x="2149701" y="3569818"/>
            <a:ext cx="851926" cy="5143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תיבת טקסט 22">
            <a:extLst>
              <a:ext uri="{FF2B5EF4-FFF2-40B4-BE49-F238E27FC236}">
                <a16:creationId xmlns:a16="http://schemas.microsoft.com/office/drawing/2014/main" id="{EF4D3DC0-009A-4E67-B0F6-C0EA36F2B7C8}"/>
              </a:ext>
            </a:extLst>
          </p:cNvPr>
          <p:cNvSpPr txBox="1"/>
          <p:nvPr/>
        </p:nvSpPr>
        <p:spPr>
          <a:xfrm>
            <a:off x="6246538" y="1512314"/>
            <a:ext cx="28084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27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6629" y="104892"/>
            <a:ext cx="5616167" cy="60666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 מחצבות</a:t>
            </a:r>
            <a:br>
              <a:rPr lang="he-IL" dirty="0"/>
            </a:br>
            <a:endParaRPr lang="he-IL" dirty="0"/>
          </a:p>
        </p:txBody>
      </p:sp>
      <p:pic>
        <p:nvPicPr>
          <p:cNvPr id="50" name="תמונה 49">
            <a:extLst>
              <a:ext uri="{FF2B5EF4-FFF2-40B4-BE49-F238E27FC236}">
                <a16:creationId xmlns:a16="http://schemas.microsoft.com/office/drawing/2014/main" id="{13A73318-1A3C-486A-93BE-831B32043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8637" y="760400"/>
            <a:ext cx="10162913" cy="12436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4" name="תמונה 53">
            <a:extLst>
              <a:ext uri="{FF2B5EF4-FFF2-40B4-BE49-F238E27FC236}">
                <a16:creationId xmlns:a16="http://schemas.microsoft.com/office/drawing/2014/main" id="{998F2079-69C6-43E0-9F28-BA2619196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768" y="2032862"/>
            <a:ext cx="8907028" cy="11644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6" name="תמונה 55">
            <a:extLst>
              <a:ext uri="{FF2B5EF4-FFF2-40B4-BE49-F238E27FC236}">
                <a16:creationId xmlns:a16="http://schemas.microsoft.com/office/drawing/2014/main" id="{348DF155-867B-48AE-95C7-3DC7CDBC61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5768" y="3246138"/>
            <a:ext cx="8907028" cy="8291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8" name="תמונה 57">
            <a:extLst>
              <a:ext uri="{FF2B5EF4-FFF2-40B4-BE49-F238E27FC236}">
                <a16:creationId xmlns:a16="http://schemas.microsoft.com/office/drawing/2014/main" id="{87D3AF19-CF6E-4E1C-A56F-7E430A962E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5768" y="4161936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0" name="תמונה 59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197CEA46-E3F2-4171-A855-E0D792AA5A9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35768" y="4960581"/>
            <a:ext cx="8907028" cy="92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4" name="תמונה 63">
            <a:extLst>
              <a:ext uri="{FF2B5EF4-FFF2-40B4-BE49-F238E27FC236}">
                <a16:creationId xmlns:a16="http://schemas.microsoft.com/office/drawing/2014/main" id="{C0C42E78-85F8-41B3-B90B-981ABD009B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13753" y="5900845"/>
            <a:ext cx="8151058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25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759" y="238742"/>
            <a:ext cx="5286101" cy="60666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החישובים-המשך</a:t>
            </a:r>
            <a:br>
              <a:rPr lang="he-IL" dirty="0"/>
            </a:br>
            <a:endParaRPr lang="he-IL" dirty="0"/>
          </a:p>
        </p:txBody>
      </p:sp>
      <p:pic>
        <p:nvPicPr>
          <p:cNvPr id="10" name="תמונה 9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1D2B0E10-D7BE-4A63-B64D-32218C4F7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833" y="1158961"/>
            <a:ext cx="8907028" cy="8900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תמונה 13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1AE7B4CF-AD1A-4165-BCF0-ACE9C01C61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0833" y="3109000"/>
            <a:ext cx="8907028" cy="9815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תמונה 15">
            <a:extLst>
              <a:ext uri="{FF2B5EF4-FFF2-40B4-BE49-F238E27FC236}">
                <a16:creationId xmlns:a16="http://schemas.microsoft.com/office/drawing/2014/main" id="{3FF36DD4-BC1B-4DF1-B8CB-2E1C801139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0833" y="4040045"/>
            <a:ext cx="8907028" cy="92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0" name="תמונה 49">
            <a:extLst>
              <a:ext uri="{FF2B5EF4-FFF2-40B4-BE49-F238E27FC236}">
                <a16:creationId xmlns:a16="http://schemas.microsoft.com/office/drawing/2014/main" id="{EFD4981B-45A1-448C-B701-F4D235773D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0833" y="4964993"/>
            <a:ext cx="8907028" cy="9327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2" name="תמונה 51">
            <a:extLst>
              <a:ext uri="{FF2B5EF4-FFF2-40B4-BE49-F238E27FC236}">
                <a16:creationId xmlns:a16="http://schemas.microsoft.com/office/drawing/2014/main" id="{E1DDF3E2-9C98-4528-B934-260044AA5FC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9424" y="5923946"/>
            <a:ext cx="8907028" cy="944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תמונה 4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2BB0E60E-5F35-4790-99D0-1DD9500B0BB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5744" y="1923650"/>
            <a:ext cx="9297206" cy="140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6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:a16="http://schemas.microsoft.com/office/drawing/2014/main" id="{449BC34D-9C23-4D6D-8213-1F471AF85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id="{FA0F5D6C-5025-4D7E-82DD-C2C6FDA1E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id="{E2AF2C17-4AB4-4402-B84B-129EF95D1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1F9A0C1C-8ABC-401B-8FE9-AC9327C4C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BD0B3C19-D16C-4CE6-96E0-1439D6B70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4186" y="634028"/>
            <a:ext cx="3355942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r>
              <a:rPr lang="en-US" sz="5100" cap="all"/>
              <a:t>תרשים סדור השהיות וזריקת חומר</a:t>
            </a:r>
          </a:p>
        </p:txBody>
      </p:sp>
      <p:sp>
        <p:nvSpPr>
          <p:cNvPr id="65" name="Freeform 6">
            <a:extLst>
              <a:ext uri="{FF2B5EF4-FFF2-40B4-BE49-F238E27FC236}">
                <a16:creationId xmlns:a16="http://schemas.microsoft.com/office/drawing/2014/main" id="{BA5783C3-2F96-40A7-A24F-30CB07AA3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67" name="Freeform 6">
            <a:extLst>
              <a:ext uri="{FF2B5EF4-FFF2-40B4-BE49-F238E27FC236}">
                <a16:creationId xmlns:a16="http://schemas.microsoft.com/office/drawing/2014/main" id="{A9D08DBA-0326-4C4E-ACFB-576F3ABDD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4" name="תמונה 53">
            <a:extLst>
              <a:ext uri="{FF2B5EF4-FFF2-40B4-BE49-F238E27FC236}">
                <a16:creationId xmlns:a16="http://schemas.microsoft.com/office/drawing/2014/main" id="{BAB77E3B-A965-48DF-81CB-25409F6742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9885" y="1340841"/>
            <a:ext cx="4397497" cy="43755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630534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314" y="147619"/>
            <a:ext cx="6526187" cy="606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 </a:t>
            </a:r>
            <a:r>
              <a:rPr lang="he-IL" dirty="0" err="1"/>
              <a:t>איזור</a:t>
            </a:r>
            <a:r>
              <a:rPr lang="he-IL" dirty="0"/>
              <a:t> מאוכלס</a:t>
            </a:r>
            <a:br>
              <a:rPr lang="he-IL" dirty="0"/>
            </a:br>
            <a:br>
              <a:rPr lang="he-IL" dirty="0"/>
            </a:b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1665674"/>
            <a:ext cx="11025051" cy="5192325"/>
          </a:xfrm>
        </p:spPr>
        <p:txBody>
          <a:bodyPr>
            <a:noAutofit/>
          </a:bodyPr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20A7FC4-FC07-41BC-BCEE-D961683FE7DD}"/>
              </a:ext>
            </a:extLst>
          </p:cNvPr>
          <p:cNvSpPr/>
          <p:nvPr/>
        </p:nvSpPr>
        <p:spPr>
          <a:xfrm>
            <a:off x="5924318" y="3244334"/>
            <a:ext cx="29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41" name="תמונה 40" descr="תמונה שמכילה אובייקט&#10;&#10;התיאור נוצר באופן אוטומטי">
            <a:extLst>
              <a:ext uri="{FF2B5EF4-FFF2-40B4-BE49-F238E27FC236}">
                <a16:creationId xmlns:a16="http://schemas.microsoft.com/office/drawing/2014/main" id="{A6B8587A-893C-4D08-9287-3581D5732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9544" y="843810"/>
            <a:ext cx="8547333" cy="10546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3" name="תמונה 42">
            <a:extLst>
              <a:ext uri="{FF2B5EF4-FFF2-40B4-BE49-F238E27FC236}">
                <a16:creationId xmlns:a16="http://schemas.microsoft.com/office/drawing/2014/main" id="{CFB405B4-C593-4DA0-A843-7DFE4E6690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9231" y="1957329"/>
            <a:ext cx="9577646" cy="11522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5" name="תמונה 44">
            <a:extLst>
              <a:ext uri="{FF2B5EF4-FFF2-40B4-BE49-F238E27FC236}">
                <a16:creationId xmlns:a16="http://schemas.microsoft.com/office/drawing/2014/main" id="{59076301-FC07-4CD7-989D-308EBA900A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3242" y="3177102"/>
            <a:ext cx="8547333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7" name="תמונה 46">
            <a:extLst>
              <a:ext uri="{FF2B5EF4-FFF2-40B4-BE49-F238E27FC236}">
                <a16:creationId xmlns:a16="http://schemas.microsoft.com/office/drawing/2014/main" id="{B675AAB5-AB5F-4D64-ADC4-18CB1C49B3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43242" y="3957565"/>
            <a:ext cx="8547333" cy="100592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8" name="מלבן 47">
            <a:extLst>
              <a:ext uri="{FF2B5EF4-FFF2-40B4-BE49-F238E27FC236}">
                <a16:creationId xmlns:a16="http://schemas.microsoft.com/office/drawing/2014/main" id="{806F8030-E885-4C72-9429-9A1E8DE1CE1F}"/>
              </a:ext>
            </a:extLst>
          </p:cNvPr>
          <p:cNvSpPr/>
          <p:nvPr/>
        </p:nvSpPr>
        <p:spPr>
          <a:xfrm>
            <a:off x="2820731" y="5001474"/>
            <a:ext cx="8869845" cy="7613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he-IL" sz="2800" dirty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</a:rPr>
              <a:t>שלב ה' – מציאת מספר קדחים כללי (מספר קדחים לאורך כפול רוחב) </a:t>
            </a:r>
          </a:p>
        </p:txBody>
      </p:sp>
      <p:pic>
        <p:nvPicPr>
          <p:cNvPr id="50" name="תמונה 49">
            <a:extLst>
              <a:ext uri="{FF2B5EF4-FFF2-40B4-BE49-F238E27FC236}">
                <a16:creationId xmlns:a16="http://schemas.microsoft.com/office/drawing/2014/main" id="{38DD5871-6508-4688-859B-B2E817AD1E4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20731" y="5922625"/>
            <a:ext cx="8907028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145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227" y="435752"/>
            <a:ext cx="5385999" cy="606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13" name="תמונה 12">
            <a:extLst>
              <a:ext uri="{FF2B5EF4-FFF2-40B4-BE49-F238E27FC236}">
                <a16:creationId xmlns:a16="http://schemas.microsoft.com/office/drawing/2014/main" id="{CBF30382-E950-4A03-A43B-2CCBB705D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7371" y="1419729"/>
            <a:ext cx="9602032" cy="15790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974FFDD5-7565-4AEE-864E-5C8DC6D78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2511" y="3146677"/>
            <a:ext cx="8559526" cy="329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48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6662" y="214508"/>
            <a:ext cx="5446959" cy="60666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</a:t>
            </a:r>
            <a:r>
              <a:rPr lang="en-US" dirty="0"/>
              <a:t> -</a:t>
            </a:r>
            <a:r>
              <a:rPr lang="he-IL" dirty="0"/>
              <a:t>המשך</a:t>
            </a:r>
            <a:br>
              <a:rPr lang="he-IL" dirty="0"/>
            </a:br>
            <a:endParaRPr lang="he-IL" dirty="0"/>
          </a:p>
        </p:txBody>
      </p:sp>
      <p:pic>
        <p:nvPicPr>
          <p:cNvPr id="40" name="תמונה 39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859AE770-7CB5-40C5-96FB-69FA03D0F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593" y="915627"/>
            <a:ext cx="8907028" cy="944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2" name="תמונה 41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FEABE330-4D9F-4BF1-A8C1-46ADB7DCC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6593" y="1771103"/>
            <a:ext cx="8907028" cy="99373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4" name="תמונה 43" descr="תמונה שמכילה צילום מסך&#10;&#10;התיאור נוצר באופן אוטומטי">
            <a:extLst>
              <a:ext uri="{FF2B5EF4-FFF2-40B4-BE49-F238E27FC236}">
                <a16:creationId xmlns:a16="http://schemas.microsoft.com/office/drawing/2014/main" id="{7AF5D082-9594-4BA9-B15A-F3B019259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6593" y="2619153"/>
            <a:ext cx="8907028" cy="9083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6" name="תמונה 45">
            <a:extLst>
              <a:ext uri="{FF2B5EF4-FFF2-40B4-BE49-F238E27FC236}">
                <a16:creationId xmlns:a16="http://schemas.microsoft.com/office/drawing/2014/main" id="{532AF7D4-E26E-4A25-800C-325A03BF8B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96593" y="3544288"/>
            <a:ext cx="8907028" cy="93276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8" name="תמונה 47">
            <a:extLst>
              <a:ext uri="{FF2B5EF4-FFF2-40B4-BE49-F238E27FC236}">
                <a16:creationId xmlns:a16="http://schemas.microsoft.com/office/drawing/2014/main" id="{B1E6C4FF-E75C-4EAF-90DC-C5E375CBE2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96593" y="4378142"/>
            <a:ext cx="8907028" cy="9266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1" name="תמונה 20">
            <a:extLst>
              <a:ext uri="{FF2B5EF4-FFF2-40B4-BE49-F238E27FC236}">
                <a16:creationId xmlns:a16="http://schemas.microsoft.com/office/drawing/2014/main" id="{5198B445-0179-462E-976C-0C7D50880A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96593" y="5304814"/>
            <a:ext cx="8943607" cy="1463167"/>
          </a:xfrm>
          <a:prstGeom prst="rect">
            <a:avLst/>
          </a:prstGeom>
        </p:spPr>
      </p:pic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FC4E73A3-30F1-4DF5-82A9-790241FC0BFE}"/>
              </a:ext>
            </a:extLst>
          </p:cNvPr>
          <p:cNvSpPr txBox="1"/>
          <p:nvPr/>
        </p:nvSpPr>
        <p:spPr>
          <a:xfrm>
            <a:off x="4589417" y="898875"/>
            <a:ext cx="28084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DD64046D-7D6F-4681-B616-470179A6117F}"/>
              </a:ext>
            </a:extLst>
          </p:cNvPr>
          <p:cNvSpPr txBox="1"/>
          <p:nvPr/>
        </p:nvSpPr>
        <p:spPr>
          <a:xfrm>
            <a:off x="8804366" y="6132571"/>
            <a:ext cx="228620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 כמות </a:t>
            </a:r>
            <a:r>
              <a:rPr lang="he-IL" dirty="0" err="1"/>
              <a:t>חנ"מ</a:t>
            </a:r>
            <a:r>
              <a:rPr lang="he-IL" dirty="0"/>
              <a:t> בפועל בקדח</a:t>
            </a:r>
            <a:r>
              <a:rPr lang="en-US" dirty="0"/>
              <a:t>Q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5356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D0B3C19-D16C-4CE6-96E0-1439D6B70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8491" y="250417"/>
            <a:ext cx="6923314" cy="75111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he-IL" dirty="0"/>
              <a:t>תרשים סדור השהיות וזריקת חומר</a:t>
            </a:r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AAB8F5F2-3166-41E0-AC6B-C63F484928C4}"/>
              </a:ext>
            </a:extLst>
          </p:cNvPr>
          <p:cNvSpPr/>
          <p:nvPr/>
        </p:nvSpPr>
        <p:spPr>
          <a:xfrm>
            <a:off x="3707664" y="1593668"/>
            <a:ext cx="7474137" cy="427590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89559D01-23B2-449A-9D2F-E1A150110504}"/>
              </a:ext>
            </a:extLst>
          </p:cNvPr>
          <p:cNvSpPr/>
          <p:nvPr/>
        </p:nvSpPr>
        <p:spPr>
          <a:xfrm>
            <a:off x="4084310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>
            <a:extLst>
              <a:ext uri="{FF2B5EF4-FFF2-40B4-BE49-F238E27FC236}">
                <a16:creationId xmlns:a16="http://schemas.microsoft.com/office/drawing/2014/main" id="{B70E1936-D4C9-4C50-A574-DA7FF483C6DE}"/>
              </a:ext>
            </a:extLst>
          </p:cNvPr>
          <p:cNvSpPr/>
          <p:nvPr/>
        </p:nvSpPr>
        <p:spPr>
          <a:xfrm>
            <a:off x="4084310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9E61AFE4-0059-4E1F-96DE-BE8BB1D2DC8E}"/>
              </a:ext>
            </a:extLst>
          </p:cNvPr>
          <p:cNvSpPr/>
          <p:nvPr/>
        </p:nvSpPr>
        <p:spPr>
          <a:xfrm>
            <a:off x="4084310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אליפסה 7">
            <a:extLst>
              <a:ext uri="{FF2B5EF4-FFF2-40B4-BE49-F238E27FC236}">
                <a16:creationId xmlns:a16="http://schemas.microsoft.com/office/drawing/2014/main" id="{626F3387-FD01-41D4-8EE2-5DE9AFD0417B}"/>
              </a:ext>
            </a:extLst>
          </p:cNvPr>
          <p:cNvSpPr/>
          <p:nvPr/>
        </p:nvSpPr>
        <p:spPr>
          <a:xfrm>
            <a:off x="4084310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אליפסה 8">
            <a:extLst>
              <a:ext uri="{FF2B5EF4-FFF2-40B4-BE49-F238E27FC236}">
                <a16:creationId xmlns:a16="http://schemas.microsoft.com/office/drawing/2014/main" id="{0C277F1F-CF01-40B8-A387-A1BAA8D6BC35}"/>
              </a:ext>
            </a:extLst>
          </p:cNvPr>
          <p:cNvSpPr/>
          <p:nvPr/>
        </p:nvSpPr>
        <p:spPr>
          <a:xfrm>
            <a:off x="4084310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>
            <a:extLst>
              <a:ext uri="{FF2B5EF4-FFF2-40B4-BE49-F238E27FC236}">
                <a16:creationId xmlns:a16="http://schemas.microsoft.com/office/drawing/2014/main" id="{17413D9C-21F9-42D1-832C-61947D030C73}"/>
              </a:ext>
            </a:extLst>
          </p:cNvPr>
          <p:cNvSpPr/>
          <p:nvPr/>
        </p:nvSpPr>
        <p:spPr>
          <a:xfrm>
            <a:off x="4084310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>
            <a:extLst>
              <a:ext uri="{FF2B5EF4-FFF2-40B4-BE49-F238E27FC236}">
                <a16:creationId xmlns:a16="http://schemas.microsoft.com/office/drawing/2014/main" id="{D59B7717-CFBD-4295-900A-893C0E6B7B9D}"/>
              </a:ext>
            </a:extLst>
          </p:cNvPr>
          <p:cNvSpPr/>
          <p:nvPr/>
        </p:nvSpPr>
        <p:spPr>
          <a:xfrm>
            <a:off x="4084310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>
            <a:extLst>
              <a:ext uri="{FF2B5EF4-FFF2-40B4-BE49-F238E27FC236}">
                <a16:creationId xmlns:a16="http://schemas.microsoft.com/office/drawing/2014/main" id="{66181580-8AFD-4856-A7CF-F5DABB23B5D0}"/>
              </a:ext>
            </a:extLst>
          </p:cNvPr>
          <p:cNvSpPr/>
          <p:nvPr/>
        </p:nvSpPr>
        <p:spPr>
          <a:xfrm>
            <a:off x="4084310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25ABF842-6100-41CA-ADE9-2D9C648589F3}"/>
              </a:ext>
            </a:extLst>
          </p:cNvPr>
          <p:cNvSpPr/>
          <p:nvPr/>
        </p:nvSpPr>
        <p:spPr>
          <a:xfrm>
            <a:off x="4084310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>
            <a:extLst>
              <a:ext uri="{FF2B5EF4-FFF2-40B4-BE49-F238E27FC236}">
                <a16:creationId xmlns:a16="http://schemas.microsoft.com/office/drawing/2014/main" id="{73F437FB-1AD0-4714-95C1-559D4767EAD6}"/>
              </a:ext>
            </a:extLst>
          </p:cNvPr>
          <p:cNvSpPr/>
          <p:nvPr/>
        </p:nvSpPr>
        <p:spPr>
          <a:xfrm>
            <a:off x="4084310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26D718E0-BA9F-49A5-8130-13B2270E9223}"/>
              </a:ext>
            </a:extLst>
          </p:cNvPr>
          <p:cNvSpPr/>
          <p:nvPr/>
        </p:nvSpPr>
        <p:spPr>
          <a:xfrm>
            <a:off x="4084310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אליפסה 15">
            <a:extLst>
              <a:ext uri="{FF2B5EF4-FFF2-40B4-BE49-F238E27FC236}">
                <a16:creationId xmlns:a16="http://schemas.microsoft.com/office/drawing/2014/main" id="{03829FBA-4B25-4EB7-B697-2B0CF230CE4C}"/>
              </a:ext>
            </a:extLst>
          </p:cNvPr>
          <p:cNvSpPr/>
          <p:nvPr/>
        </p:nvSpPr>
        <p:spPr>
          <a:xfrm>
            <a:off x="4471843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אליפסה 16">
            <a:extLst>
              <a:ext uri="{FF2B5EF4-FFF2-40B4-BE49-F238E27FC236}">
                <a16:creationId xmlns:a16="http://schemas.microsoft.com/office/drawing/2014/main" id="{C7D8970D-E58A-46CF-B775-BF094FD46024}"/>
              </a:ext>
            </a:extLst>
          </p:cNvPr>
          <p:cNvSpPr/>
          <p:nvPr/>
        </p:nvSpPr>
        <p:spPr>
          <a:xfrm>
            <a:off x="4471843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אליפסה 17">
            <a:extLst>
              <a:ext uri="{FF2B5EF4-FFF2-40B4-BE49-F238E27FC236}">
                <a16:creationId xmlns:a16="http://schemas.microsoft.com/office/drawing/2014/main" id="{31CBDF30-7D31-4521-AE96-85B8EDD99F05}"/>
              </a:ext>
            </a:extLst>
          </p:cNvPr>
          <p:cNvSpPr/>
          <p:nvPr/>
        </p:nvSpPr>
        <p:spPr>
          <a:xfrm>
            <a:off x="4471843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אליפסה 18">
            <a:extLst>
              <a:ext uri="{FF2B5EF4-FFF2-40B4-BE49-F238E27FC236}">
                <a16:creationId xmlns:a16="http://schemas.microsoft.com/office/drawing/2014/main" id="{40EB142A-3E97-4E17-83AF-9B11E83F984D}"/>
              </a:ext>
            </a:extLst>
          </p:cNvPr>
          <p:cNvSpPr/>
          <p:nvPr/>
        </p:nvSpPr>
        <p:spPr>
          <a:xfrm>
            <a:off x="4471843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אליפסה 19">
            <a:extLst>
              <a:ext uri="{FF2B5EF4-FFF2-40B4-BE49-F238E27FC236}">
                <a16:creationId xmlns:a16="http://schemas.microsoft.com/office/drawing/2014/main" id="{2A9206C1-0FCC-4047-B370-69E853CE1B57}"/>
              </a:ext>
            </a:extLst>
          </p:cNvPr>
          <p:cNvSpPr/>
          <p:nvPr/>
        </p:nvSpPr>
        <p:spPr>
          <a:xfrm>
            <a:off x="4471843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אליפסה 20">
            <a:extLst>
              <a:ext uri="{FF2B5EF4-FFF2-40B4-BE49-F238E27FC236}">
                <a16:creationId xmlns:a16="http://schemas.microsoft.com/office/drawing/2014/main" id="{3567E1F3-219D-4CA9-BEC3-2CECCA1B27AD}"/>
              </a:ext>
            </a:extLst>
          </p:cNvPr>
          <p:cNvSpPr/>
          <p:nvPr/>
        </p:nvSpPr>
        <p:spPr>
          <a:xfrm>
            <a:off x="4471843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2" name="אליפסה 21">
            <a:extLst>
              <a:ext uri="{FF2B5EF4-FFF2-40B4-BE49-F238E27FC236}">
                <a16:creationId xmlns:a16="http://schemas.microsoft.com/office/drawing/2014/main" id="{03ECB7F9-D180-4BB0-A9C3-ED975B25DAEE}"/>
              </a:ext>
            </a:extLst>
          </p:cNvPr>
          <p:cNvSpPr/>
          <p:nvPr/>
        </p:nvSpPr>
        <p:spPr>
          <a:xfrm>
            <a:off x="4471843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אליפסה 22">
            <a:extLst>
              <a:ext uri="{FF2B5EF4-FFF2-40B4-BE49-F238E27FC236}">
                <a16:creationId xmlns:a16="http://schemas.microsoft.com/office/drawing/2014/main" id="{D397A8CA-ABD7-4AA1-9947-A285C17059AB}"/>
              </a:ext>
            </a:extLst>
          </p:cNvPr>
          <p:cNvSpPr/>
          <p:nvPr/>
        </p:nvSpPr>
        <p:spPr>
          <a:xfrm>
            <a:off x="4471843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אליפסה 23">
            <a:extLst>
              <a:ext uri="{FF2B5EF4-FFF2-40B4-BE49-F238E27FC236}">
                <a16:creationId xmlns:a16="http://schemas.microsoft.com/office/drawing/2014/main" id="{EA0759F4-1733-4F6D-8EDB-25E7151C51B8}"/>
              </a:ext>
            </a:extLst>
          </p:cNvPr>
          <p:cNvSpPr/>
          <p:nvPr/>
        </p:nvSpPr>
        <p:spPr>
          <a:xfrm>
            <a:off x="4471843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5" name="אליפסה 24">
            <a:extLst>
              <a:ext uri="{FF2B5EF4-FFF2-40B4-BE49-F238E27FC236}">
                <a16:creationId xmlns:a16="http://schemas.microsoft.com/office/drawing/2014/main" id="{DBD762E3-730A-4C33-A550-B98DF2683095}"/>
              </a:ext>
            </a:extLst>
          </p:cNvPr>
          <p:cNvSpPr/>
          <p:nvPr/>
        </p:nvSpPr>
        <p:spPr>
          <a:xfrm>
            <a:off x="4471843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6" name="אליפסה 25">
            <a:extLst>
              <a:ext uri="{FF2B5EF4-FFF2-40B4-BE49-F238E27FC236}">
                <a16:creationId xmlns:a16="http://schemas.microsoft.com/office/drawing/2014/main" id="{C2CD1E30-8C2A-4219-A6E0-F95C7D0DE573}"/>
              </a:ext>
            </a:extLst>
          </p:cNvPr>
          <p:cNvSpPr/>
          <p:nvPr/>
        </p:nvSpPr>
        <p:spPr>
          <a:xfrm>
            <a:off x="4471843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7" name="אליפסה 26">
            <a:extLst>
              <a:ext uri="{FF2B5EF4-FFF2-40B4-BE49-F238E27FC236}">
                <a16:creationId xmlns:a16="http://schemas.microsoft.com/office/drawing/2014/main" id="{27458EC4-0B6D-4171-91A1-0037BF6D8AD3}"/>
              </a:ext>
            </a:extLst>
          </p:cNvPr>
          <p:cNvSpPr/>
          <p:nvPr/>
        </p:nvSpPr>
        <p:spPr>
          <a:xfrm>
            <a:off x="4820186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אליפסה 27">
            <a:extLst>
              <a:ext uri="{FF2B5EF4-FFF2-40B4-BE49-F238E27FC236}">
                <a16:creationId xmlns:a16="http://schemas.microsoft.com/office/drawing/2014/main" id="{484A92FB-D474-4377-ACD2-9F5618DAAEC9}"/>
              </a:ext>
            </a:extLst>
          </p:cNvPr>
          <p:cNvSpPr/>
          <p:nvPr/>
        </p:nvSpPr>
        <p:spPr>
          <a:xfrm>
            <a:off x="4820186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אליפסה 28">
            <a:extLst>
              <a:ext uri="{FF2B5EF4-FFF2-40B4-BE49-F238E27FC236}">
                <a16:creationId xmlns:a16="http://schemas.microsoft.com/office/drawing/2014/main" id="{45DFB06A-4075-4794-A93C-9796EE993B5D}"/>
              </a:ext>
            </a:extLst>
          </p:cNvPr>
          <p:cNvSpPr/>
          <p:nvPr/>
        </p:nvSpPr>
        <p:spPr>
          <a:xfrm>
            <a:off x="4820186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0" name="אליפסה 29">
            <a:extLst>
              <a:ext uri="{FF2B5EF4-FFF2-40B4-BE49-F238E27FC236}">
                <a16:creationId xmlns:a16="http://schemas.microsoft.com/office/drawing/2014/main" id="{1AF01C53-60EC-4805-9478-116DEB7E9FDB}"/>
              </a:ext>
            </a:extLst>
          </p:cNvPr>
          <p:cNvSpPr/>
          <p:nvPr/>
        </p:nvSpPr>
        <p:spPr>
          <a:xfrm>
            <a:off x="4820186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אליפסה 30">
            <a:extLst>
              <a:ext uri="{FF2B5EF4-FFF2-40B4-BE49-F238E27FC236}">
                <a16:creationId xmlns:a16="http://schemas.microsoft.com/office/drawing/2014/main" id="{5562DFD8-AEC9-4D81-9AAB-251FBB3B5FBF}"/>
              </a:ext>
            </a:extLst>
          </p:cNvPr>
          <p:cNvSpPr/>
          <p:nvPr/>
        </p:nvSpPr>
        <p:spPr>
          <a:xfrm>
            <a:off x="4820186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אליפסה 31">
            <a:extLst>
              <a:ext uri="{FF2B5EF4-FFF2-40B4-BE49-F238E27FC236}">
                <a16:creationId xmlns:a16="http://schemas.microsoft.com/office/drawing/2014/main" id="{3EEE68A3-9F69-4FE1-8412-C0C86404F120}"/>
              </a:ext>
            </a:extLst>
          </p:cNvPr>
          <p:cNvSpPr/>
          <p:nvPr/>
        </p:nvSpPr>
        <p:spPr>
          <a:xfrm>
            <a:off x="4820186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3" name="אליפסה 32">
            <a:extLst>
              <a:ext uri="{FF2B5EF4-FFF2-40B4-BE49-F238E27FC236}">
                <a16:creationId xmlns:a16="http://schemas.microsoft.com/office/drawing/2014/main" id="{2106D58D-B188-4C7E-85BD-2EB8C8387EB1}"/>
              </a:ext>
            </a:extLst>
          </p:cNvPr>
          <p:cNvSpPr/>
          <p:nvPr/>
        </p:nvSpPr>
        <p:spPr>
          <a:xfrm>
            <a:off x="4820186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אליפסה 33">
            <a:extLst>
              <a:ext uri="{FF2B5EF4-FFF2-40B4-BE49-F238E27FC236}">
                <a16:creationId xmlns:a16="http://schemas.microsoft.com/office/drawing/2014/main" id="{8385C44C-B38F-4120-B162-235465C9FDCB}"/>
              </a:ext>
            </a:extLst>
          </p:cNvPr>
          <p:cNvSpPr/>
          <p:nvPr/>
        </p:nvSpPr>
        <p:spPr>
          <a:xfrm>
            <a:off x="4820186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5" name="אליפסה 34">
            <a:extLst>
              <a:ext uri="{FF2B5EF4-FFF2-40B4-BE49-F238E27FC236}">
                <a16:creationId xmlns:a16="http://schemas.microsoft.com/office/drawing/2014/main" id="{D1CF5A60-D27C-413E-A7D9-DFABE62B01C6}"/>
              </a:ext>
            </a:extLst>
          </p:cNvPr>
          <p:cNvSpPr/>
          <p:nvPr/>
        </p:nvSpPr>
        <p:spPr>
          <a:xfrm>
            <a:off x="4820186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אליפסה 35">
            <a:extLst>
              <a:ext uri="{FF2B5EF4-FFF2-40B4-BE49-F238E27FC236}">
                <a16:creationId xmlns:a16="http://schemas.microsoft.com/office/drawing/2014/main" id="{8406D341-65EF-4D15-AB7A-7FE5FB75E947}"/>
              </a:ext>
            </a:extLst>
          </p:cNvPr>
          <p:cNvSpPr/>
          <p:nvPr/>
        </p:nvSpPr>
        <p:spPr>
          <a:xfrm>
            <a:off x="4820186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7" name="אליפסה 36">
            <a:extLst>
              <a:ext uri="{FF2B5EF4-FFF2-40B4-BE49-F238E27FC236}">
                <a16:creationId xmlns:a16="http://schemas.microsoft.com/office/drawing/2014/main" id="{93534D31-C0B9-4FA1-BDBC-EB7DC6E77455}"/>
              </a:ext>
            </a:extLst>
          </p:cNvPr>
          <p:cNvSpPr/>
          <p:nvPr/>
        </p:nvSpPr>
        <p:spPr>
          <a:xfrm>
            <a:off x="4820186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אליפסה 37">
            <a:extLst>
              <a:ext uri="{FF2B5EF4-FFF2-40B4-BE49-F238E27FC236}">
                <a16:creationId xmlns:a16="http://schemas.microsoft.com/office/drawing/2014/main" id="{E3848B91-EAEF-48DA-8E75-9B8558BCF30F}"/>
              </a:ext>
            </a:extLst>
          </p:cNvPr>
          <p:cNvSpPr/>
          <p:nvPr/>
        </p:nvSpPr>
        <p:spPr>
          <a:xfrm>
            <a:off x="5577830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9" name="אליפסה 38">
            <a:extLst>
              <a:ext uri="{FF2B5EF4-FFF2-40B4-BE49-F238E27FC236}">
                <a16:creationId xmlns:a16="http://schemas.microsoft.com/office/drawing/2014/main" id="{237ADC81-FB18-4470-AEE8-6E5D10EBB014}"/>
              </a:ext>
            </a:extLst>
          </p:cNvPr>
          <p:cNvSpPr/>
          <p:nvPr/>
        </p:nvSpPr>
        <p:spPr>
          <a:xfrm>
            <a:off x="5577830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0" name="אליפסה 39">
            <a:extLst>
              <a:ext uri="{FF2B5EF4-FFF2-40B4-BE49-F238E27FC236}">
                <a16:creationId xmlns:a16="http://schemas.microsoft.com/office/drawing/2014/main" id="{74F83BC6-A286-41F9-B45C-7FA33CE4A137}"/>
              </a:ext>
            </a:extLst>
          </p:cNvPr>
          <p:cNvSpPr/>
          <p:nvPr/>
        </p:nvSpPr>
        <p:spPr>
          <a:xfrm>
            <a:off x="5577830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1" name="אליפסה 40">
            <a:extLst>
              <a:ext uri="{FF2B5EF4-FFF2-40B4-BE49-F238E27FC236}">
                <a16:creationId xmlns:a16="http://schemas.microsoft.com/office/drawing/2014/main" id="{113A6F0B-7614-4092-B147-5735C486C959}"/>
              </a:ext>
            </a:extLst>
          </p:cNvPr>
          <p:cNvSpPr/>
          <p:nvPr/>
        </p:nvSpPr>
        <p:spPr>
          <a:xfrm>
            <a:off x="5577830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אליפסה 41">
            <a:extLst>
              <a:ext uri="{FF2B5EF4-FFF2-40B4-BE49-F238E27FC236}">
                <a16:creationId xmlns:a16="http://schemas.microsoft.com/office/drawing/2014/main" id="{49CF4389-9393-4FE9-91C4-BEED00A6FFAC}"/>
              </a:ext>
            </a:extLst>
          </p:cNvPr>
          <p:cNvSpPr/>
          <p:nvPr/>
        </p:nvSpPr>
        <p:spPr>
          <a:xfrm>
            <a:off x="5577830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3" name="אליפסה 42">
            <a:extLst>
              <a:ext uri="{FF2B5EF4-FFF2-40B4-BE49-F238E27FC236}">
                <a16:creationId xmlns:a16="http://schemas.microsoft.com/office/drawing/2014/main" id="{7DDEF2C1-353E-4CEB-BDF4-428E17DF047E}"/>
              </a:ext>
            </a:extLst>
          </p:cNvPr>
          <p:cNvSpPr/>
          <p:nvPr/>
        </p:nvSpPr>
        <p:spPr>
          <a:xfrm>
            <a:off x="5577830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4" name="אליפסה 43">
            <a:extLst>
              <a:ext uri="{FF2B5EF4-FFF2-40B4-BE49-F238E27FC236}">
                <a16:creationId xmlns:a16="http://schemas.microsoft.com/office/drawing/2014/main" id="{73605294-644A-4DF2-B09E-597447484A10}"/>
              </a:ext>
            </a:extLst>
          </p:cNvPr>
          <p:cNvSpPr/>
          <p:nvPr/>
        </p:nvSpPr>
        <p:spPr>
          <a:xfrm>
            <a:off x="5577830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5" name="אליפסה 44">
            <a:extLst>
              <a:ext uri="{FF2B5EF4-FFF2-40B4-BE49-F238E27FC236}">
                <a16:creationId xmlns:a16="http://schemas.microsoft.com/office/drawing/2014/main" id="{A4427D0E-9EFE-4516-B475-289482954AFF}"/>
              </a:ext>
            </a:extLst>
          </p:cNvPr>
          <p:cNvSpPr/>
          <p:nvPr/>
        </p:nvSpPr>
        <p:spPr>
          <a:xfrm>
            <a:off x="5577830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אליפסה 45">
            <a:extLst>
              <a:ext uri="{FF2B5EF4-FFF2-40B4-BE49-F238E27FC236}">
                <a16:creationId xmlns:a16="http://schemas.microsoft.com/office/drawing/2014/main" id="{57A59C7D-CE2E-4A4D-BE5A-4582FF4DAF17}"/>
              </a:ext>
            </a:extLst>
          </p:cNvPr>
          <p:cNvSpPr/>
          <p:nvPr/>
        </p:nvSpPr>
        <p:spPr>
          <a:xfrm>
            <a:off x="5577830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אליפסה 46">
            <a:extLst>
              <a:ext uri="{FF2B5EF4-FFF2-40B4-BE49-F238E27FC236}">
                <a16:creationId xmlns:a16="http://schemas.microsoft.com/office/drawing/2014/main" id="{76FC22B9-1BAD-4499-958B-917D0F2303AA}"/>
              </a:ext>
            </a:extLst>
          </p:cNvPr>
          <p:cNvSpPr/>
          <p:nvPr/>
        </p:nvSpPr>
        <p:spPr>
          <a:xfrm>
            <a:off x="5577830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אליפסה 47">
            <a:extLst>
              <a:ext uri="{FF2B5EF4-FFF2-40B4-BE49-F238E27FC236}">
                <a16:creationId xmlns:a16="http://schemas.microsoft.com/office/drawing/2014/main" id="{0000AB31-A2ED-4505-9AFC-02CA4C38C83A}"/>
              </a:ext>
            </a:extLst>
          </p:cNvPr>
          <p:cNvSpPr/>
          <p:nvPr/>
        </p:nvSpPr>
        <p:spPr>
          <a:xfrm>
            <a:off x="5577830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אליפסה 48">
            <a:extLst>
              <a:ext uri="{FF2B5EF4-FFF2-40B4-BE49-F238E27FC236}">
                <a16:creationId xmlns:a16="http://schemas.microsoft.com/office/drawing/2014/main" id="{43EF6A8A-2C3F-474B-97E0-5C309375465B}"/>
              </a:ext>
            </a:extLst>
          </p:cNvPr>
          <p:cNvSpPr/>
          <p:nvPr/>
        </p:nvSpPr>
        <p:spPr>
          <a:xfrm>
            <a:off x="5965363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אליפסה 49">
            <a:extLst>
              <a:ext uri="{FF2B5EF4-FFF2-40B4-BE49-F238E27FC236}">
                <a16:creationId xmlns:a16="http://schemas.microsoft.com/office/drawing/2014/main" id="{AB6C211F-B6B2-4CF8-845D-FAA720F44338}"/>
              </a:ext>
            </a:extLst>
          </p:cNvPr>
          <p:cNvSpPr/>
          <p:nvPr/>
        </p:nvSpPr>
        <p:spPr>
          <a:xfrm>
            <a:off x="5965363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אליפסה 50">
            <a:extLst>
              <a:ext uri="{FF2B5EF4-FFF2-40B4-BE49-F238E27FC236}">
                <a16:creationId xmlns:a16="http://schemas.microsoft.com/office/drawing/2014/main" id="{F3C0227D-CA10-4B89-9D93-43819DEE0E7D}"/>
              </a:ext>
            </a:extLst>
          </p:cNvPr>
          <p:cNvSpPr/>
          <p:nvPr/>
        </p:nvSpPr>
        <p:spPr>
          <a:xfrm>
            <a:off x="5965363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אליפסה 51">
            <a:extLst>
              <a:ext uri="{FF2B5EF4-FFF2-40B4-BE49-F238E27FC236}">
                <a16:creationId xmlns:a16="http://schemas.microsoft.com/office/drawing/2014/main" id="{029DA5BF-E1E0-4FA4-A3C6-FD484532B3CE}"/>
              </a:ext>
            </a:extLst>
          </p:cNvPr>
          <p:cNvSpPr/>
          <p:nvPr/>
        </p:nvSpPr>
        <p:spPr>
          <a:xfrm>
            <a:off x="5965363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אליפסה 52">
            <a:extLst>
              <a:ext uri="{FF2B5EF4-FFF2-40B4-BE49-F238E27FC236}">
                <a16:creationId xmlns:a16="http://schemas.microsoft.com/office/drawing/2014/main" id="{4671A8FD-1613-44F2-A703-B16B2AE8E230}"/>
              </a:ext>
            </a:extLst>
          </p:cNvPr>
          <p:cNvSpPr/>
          <p:nvPr/>
        </p:nvSpPr>
        <p:spPr>
          <a:xfrm>
            <a:off x="5965363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אליפסה 53">
            <a:extLst>
              <a:ext uri="{FF2B5EF4-FFF2-40B4-BE49-F238E27FC236}">
                <a16:creationId xmlns:a16="http://schemas.microsoft.com/office/drawing/2014/main" id="{FC46BFB5-3014-459A-8CE8-8FA1F34F8256}"/>
              </a:ext>
            </a:extLst>
          </p:cNvPr>
          <p:cNvSpPr/>
          <p:nvPr/>
        </p:nvSpPr>
        <p:spPr>
          <a:xfrm>
            <a:off x="5965363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אליפסה 54">
            <a:extLst>
              <a:ext uri="{FF2B5EF4-FFF2-40B4-BE49-F238E27FC236}">
                <a16:creationId xmlns:a16="http://schemas.microsoft.com/office/drawing/2014/main" id="{5FF35447-D07B-40A8-8809-27CC82CC3E6E}"/>
              </a:ext>
            </a:extLst>
          </p:cNvPr>
          <p:cNvSpPr/>
          <p:nvPr/>
        </p:nvSpPr>
        <p:spPr>
          <a:xfrm>
            <a:off x="5965363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אליפסה 55">
            <a:extLst>
              <a:ext uri="{FF2B5EF4-FFF2-40B4-BE49-F238E27FC236}">
                <a16:creationId xmlns:a16="http://schemas.microsoft.com/office/drawing/2014/main" id="{4B39FA71-8EB9-4E6B-A977-FA5D4D508928}"/>
              </a:ext>
            </a:extLst>
          </p:cNvPr>
          <p:cNvSpPr/>
          <p:nvPr/>
        </p:nvSpPr>
        <p:spPr>
          <a:xfrm>
            <a:off x="5965363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אליפסה 56">
            <a:extLst>
              <a:ext uri="{FF2B5EF4-FFF2-40B4-BE49-F238E27FC236}">
                <a16:creationId xmlns:a16="http://schemas.microsoft.com/office/drawing/2014/main" id="{0A6C18FE-2A46-4C27-AE6B-9109453D832B}"/>
              </a:ext>
            </a:extLst>
          </p:cNvPr>
          <p:cNvSpPr/>
          <p:nvPr/>
        </p:nvSpPr>
        <p:spPr>
          <a:xfrm>
            <a:off x="5965363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אליפסה 57">
            <a:extLst>
              <a:ext uri="{FF2B5EF4-FFF2-40B4-BE49-F238E27FC236}">
                <a16:creationId xmlns:a16="http://schemas.microsoft.com/office/drawing/2014/main" id="{13187EAB-6580-4108-BC51-42FF62B03442}"/>
              </a:ext>
            </a:extLst>
          </p:cNvPr>
          <p:cNvSpPr/>
          <p:nvPr/>
        </p:nvSpPr>
        <p:spPr>
          <a:xfrm>
            <a:off x="5965363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אליפסה 58">
            <a:extLst>
              <a:ext uri="{FF2B5EF4-FFF2-40B4-BE49-F238E27FC236}">
                <a16:creationId xmlns:a16="http://schemas.microsoft.com/office/drawing/2014/main" id="{EE8326C2-3F38-40C2-AF97-3D8E7036EE57}"/>
              </a:ext>
            </a:extLst>
          </p:cNvPr>
          <p:cNvSpPr/>
          <p:nvPr/>
        </p:nvSpPr>
        <p:spPr>
          <a:xfrm>
            <a:off x="5965363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אליפסה 59">
            <a:extLst>
              <a:ext uri="{FF2B5EF4-FFF2-40B4-BE49-F238E27FC236}">
                <a16:creationId xmlns:a16="http://schemas.microsoft.com/office/drawing/2014/main" id="{2C030290-ED72-478D-B426-FF9203EC1F69}"/>
              </a:ext>
            </a:extLst>
          </p:cNvPr>
          <p:cNvSpPr/>
          <p:nvPr/>
        </p:nvSpPr>
        <p:spPr>
          <a:xfrm>
            <a:off x="6313706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אליפסה 60">
            <a:extLst>
              <a:ext uri="{FF2B5EF4-FFF2-40B4-BE49-F238E27FC236}">
                <a16:creationId xmlns:a16="http://schemas.microsoft.com/office/drawing/2014/main" id="{2F46DFF9-494F-45F3-B23B-DDFF30B3A06E}"/>
              </a:ext>
            </a:extLst>
          </p:cNvPr>
          <p:cNvSpPr/>
          <p:nvPr/>
        </p:nvSpPr>
        <p:spPr>
          <a:xfrm>
            <a:off x="6313706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אליפסה 61">
            <a:extLst>
              <a:ext uri="{FF2B5EF4-FFF2-40B4-BE49-F238E27FC236}">
                <a16:creationId xmlns:a16="http://schemas.microsoft.com/office/drawing/2014/main" id="{00FF5B0E-0B54-4832-AED1-385B085F6228}"/>
              </a:ext>
            </a:extLst>
          </p:cNvPr>
          <p:cNvSpPr/>
          <p:nvPr/>
        </p:nvSpPr>
        <p:spPr>
          <a:xfrm>
            <a:off x="6313706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אליפסה 62">
            <a:extLst>
              <a:ext uri="{FF2B5EF4-FFF2-40B4-BE49-F238E27FC236}">
                <a16:creationId xmlns:a16="http://schemas.microsoft.com/office/drawing/2014/main" id="{8A30F950-7700-46A9-AB82-CF558043AA24}"/>
              </a:ext>
            </a:extLst>
          </p:cNvPr>
          <p:cNvSpPr/>
          <p:nvPr/>
        </p:nvSpPr>
        <p:spPr>
          <a:xfrm>
            <a:off x="6313706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אליפסה 63">
            <a:extLst>
              <a:ext uri="{FF2B5EF4-FFF2-40B4-BE49-F238E27FC236}">
                <a16:creationId xmlns:a16="http://schemas.microsoft.com/office/drawing/2014/main" id="{26838A7A-5E44-4DD4-86D1-27C266B0D5AA}"/>
              </a:ext>
            </a:extLst>
          </p:cNvPr>
          <p:cNvSpPr/>
          <p:nvPr/>
        </p:nvSpPr>
        <p:spPr>
          <a:xfrm>
            <a:off x="6313706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אליפסה 64">
            <a:extLst>
              <a:ext uri="{FF2B5EF4-FFF2-40B4-BE49-F238E27FC236}">
                <a16:creationId xmlns:a16="http://schemas.microsoft.com/office/drawing/2014/main" id="{7D7523E8-EB82-43D1-A921-8BDC513FF403}"/>
              </a:ext>
            </a:extLst>
          </p:cNvPr>
          <p:cNvSpPr/>
          <p:nvPr/>
        </p:nvSpPr>
        <p:spPr>
          <a:xfrm>
            <a:off x="6313706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אליפסה 65">
            <a:extLst>
              <a:ext uri="{FF2B5EF4-FFF2-40B4-BE49-F238E27FC236}">
                <a16:creationId xmlns:a16="http://schemas.microsoft.com/office/drawing/2014/main" id="{12BE317F-0B4C-45B8-A4A3-16C881512149}"/>
              </a:ext>
            </a:extLst>
          </p:cNvPr>
          <p:cNvSpPr/>
          <p:nvPr/>
        </p:nvSpPr>
        <p:spPr>
          <a:xfrm>
            <a:off x="6313706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אליפסה 66">
            <a:extLst>
              <a:ext uri="{FF2B5EF4-FFF2-40B4-BE49-F238E27FC236}">
                <a16:creationId xmlns:a16="http://schemas.microsoft.com/office/drawing/2014/main" id="{0A0D29E3-B14F-445A-A1C5-AD83BAF9CB1B}"/>
              </a:ext>
            </a:extLst>
          </p:cNvPr>
          <p:cNvSpPr/>
          <p:nvPr/>
        </p:nvSpPr>
        <p:spPr>
          <a:xfrm>
            <a:off x="6313706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אליפסה 67">
            <a:extLst>
              <a:ext uri="{FF2B5EF4-FFF2-40B4-BE49-F238E27FC236}">
                <a16:creationId xmlns:a16="http://schemas.microsoft.com/office/drawing/2014/main" id="{D40333FE-55D8-44CA-B23E-2EC4B8351BBC}"/>
              </a:ext>
            </a:extLst>
          </p:cNvPr>
          <p:cNvSpPr/>
          <p:nvPr/>
        </p:nvSpPr>
        <p:spPr>
          <a:xfrm>
            <a:off x="6313706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אליפסה 68">
            <a:extLst>
              <a:ext uri="{FF2B5EF4-FFF2-40B4-BE49-F238E27FC236}">
                <a16:creationId xmlns:a16="http://schemas.microsoft.com/office/drawing/2014/main" id="{DD87ED92-1957-4869-BD45-76FA5283D2B1}"/>
              </a:ext>
            </a:extLst>
          </p:cNvPr>
          <p:cNvSpPr/>
          <p:nvPr/>
        </p:nvSpPr>
        <p:spPr>
          <a:xfrm>
            <a:off x="6313706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אליפסה 69">
            <a:extLst>
              <a:ext uri="{FF2B5EF4-FFF2-40B4-BE49-F238E27FC236}">
                <a16:creationId xmlns:a16="http://schemas.microsoft.com/office/drawing/2014/main" id="{E214195C-AF03-4EA8-9CAC-9D78ED815AD1}"/>
              </a:ext>
            </a:extLst>
          </p:cNvPr>
          <p:cNvSpPr/>
          <p:nvPr/>
        </p:nvSpPr>
        <p:spPr>
          <a:xfrm>
            <a:off x="6313706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אליפסה 70">
            <a:extLst>
              <a:ext uri="{FF2B5EF4-FFF2-40B4-BE49-F238E27FC236}">
                <a16:creationId xmlns:a16="http://schemas.microsoft.com/office/drawing/2014/main" id="{18A10432-3E9F-4F3B-8FA9-75A1FA46E450}"/>
              </a:ext>
            </a:extLst>
          </p:cNvPr>
          <p:cNvSpPr/>
          <p:nvPr/>
        </p:nvSpPr>
        <p:spPr>
          <a:xfrm>
            <a:off x="6995153" y="212489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אליפסה 71">
            <a:extLst>
              <a:ext uri="{FF2B5EF4-FFF2-40B4-BE49-F238E27FC236}">
                <a16:creationId xmlns:a16="http://schemas.microsoft.com/office/drawing/2014/main" id="{065CD52B-A820-453A-8E16-16512266C246}"/>
              </a:ext>
            </a:extLst>
          </p:cNvPr>
          <p:cNvSpPr/>
          <p:nvPr/>
        </p:nvSpPr>
        <p:spPr>
          <a:xfrm>
            <a:off x="6995153" y="2451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אליפסה 72">
            <a:extLst>
              <a:ext uri="{FF2B5EF4-FFF2-40B4-BE49-F238E27FC236}">
                <a16:creationId xmlns:a16="http://schemas.microsoft.com/office/drawing/2014/main" id="{ED2D7086-8DAF-4E8D-A1FE-C61721A6A619}"/>
              </a:ext>
            </a:extLst>
          </p:cNvPr>
          <p:cNvSpPr/>
          <p:nvPr/>
        </p:nvSpPr>
        <p:spPr>
          <a:xfrm>
            <a:off x="6995153" y="27562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אליפסה 73">
            <a:extLst>
              <a:ext uri="{FF2B5EF4-FFF2-40B4-BE49-F238E27FC236}">
                <a16:creationId xmlns:a16="http://schemas.microsoft.com/office/drawing/2014/main" id="{AEA388C6-5A23-4F65-B28E-FE38A944C8CE}"/>
              </a:ext>
            </a:extLst>
          </p:cNvPr>
          <p:cNvSpPr/>
          <p:nvPr/>
        </p:nvSpPr>
        <p:spPr>
          <a:xfrm>
            <a:off x="6995153" y="30610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אליפסה 74">
            <a:extLst>
              <a:ext uri="{FF2B5EF4-FFF2-40B4-BE49-F238E27FC236}">
                <a16:creationId xmlns:a16="http://schemas.microsoft.com/office/drawing/2014/main" id="{0F5F9BFC-892C-4666-A39B-0A9B8C390532}"/>
              </a:ext>
            </a:extLst>
          </p:cNvPr>
          <p:cNvSpPr/>
          <p:nvPr/>
        </p:nvSpPr>
        <p:spPr>
          <a:xfrm>
            <a:off x="6995153" y="3365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אליפסה 75">
            <a:extLst>
              <a:ext uri="{FF2B5EF4-FFF2-40B4-BE49-F238E27FC236}">
                <a16:creationId xmlns:a16="http://schemas.microsoft.com/office/drawing/2014/main" id="{154604D0-C720-46C2-B7B8-00E2DCCDC14F}"/>
              </a:ext>
            </a:extLst>
          </p:cNvPr>
          <p:cNvSpPr/>
          <p:nvPr/>
        </p:nvSpPr>
        <p:spPr>
          <a:xfrm>
            <a:off x="6995153" y="36706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אליפסה 76">
            <a:extLst>
              <a:ext uri="{FF2B5EF4-FFF2-40B4-BE49-F238E27FC236}">
                <a16:creationId xmlns:a16="http://schemas.microsoft.com/office/drawing/2014/main" id="{16A02F71-2A27-49FC-8818-FC3C4AA4D577}"/>
              </a:ext>
            </a:extLst>
          </p:cNvPr>
          <p:cNvSpPr/>
          <p:nvPr/>
        </p:nvSpPr>
        <p:spPr>
          <a:xfrm>
            <a:off x="6995153" y="429332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אליפסה 77">
            <a:extLst>
              <a:ext uri="{FF2B5EF4-FFF2-40B4-BE49-F238E27FC236}">
                <a16:creationId xmlns:a16="http://schemas.microsoft.com/office/drawing/2014/main" id="{A56EF341-8EB6-4013-BB26-B1BDE151EFD1}"/>
              </a:ext>
            </a:extLst>
          </p:cNvPr>
          <p:cNvSpPr/>
          <p:nvPr/>
        </p:nvSpPr>
        <p:spPr>
          <a:xfrm>
            <a:off x="6995153" y="39754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אליפסה 78">
            <a:extLst>
              <a:ext uri="{FF2B5EF4-FFF2-40B4-BE49-F238E27FC236}">
                <a16:creationId xmlns:a16="http://schemas.microsoft.com/office/drawing/2014/main" id="{FE190874-404A-4DB7-A112-A952F20A744B}"/>
              </a:ext>
            </a:extLst>
          </p:cNvPr>
          <p:cNvSpPr/>
          <p:nvPr/>
        </p:nvSpPr>
        <p:spPr>
          <a:xfrm>
            <a:off x="6995153" y="499436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אליפסה 79">
            <a:extLst>
              <a:ext uri="{FF2B5EF4-FFF2-40B4-BE49-F238E27FC236}">
                <a16:creationId xmlns:a16="http://schemas.microsoft.com/office/drawing/2014/main" id="{6307B124-5A09-4C22-AFD3-B7A55BFF344A}"/>
              </a:ext>
            </a:extLst>
          </p:cNvPr>
          <p:cNvSpPr/>
          <p:nvPr/>
        </p:nvSpPr>
        <p:spPr>
          <a:xfrm>
            <a:off x="6995153" y="464602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אליפסה 80">
            <a:extLst>
              <a:ext uri="{FF2B5EF4-FFF2-40B4-BE49-F238E27FC236}">
                <a16:creationId xmlns:a16="http://schemas.microsoft.com/office/drawing/2014/main" id="{F5A9C8D2-8579-4D8B-BD50-D90E9BA06CF7}"/>
              </a:ext>
            </a:extLst>
          </p:cNvPr>
          <p:cNvSpPr/>
          <p:nvPr/>
        </p:nvSpPr>
        <p:spPr>
          <a:xfrm>
            <a:off x="6995153" y="527086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אליפסה 81">
            <a:extLst>
              <a:ext uri="{FF2B5EF4-FFF2-40B4-BE49-F238E27FC236}">
                <a16:creationId xmlns:a16="http://schemas.microsoft.com/office/drawing/2014/main" id="{5BB0078C-4739-44C9-8049-DA413F23EF4C}"/>
              </a:ext>
            </a:extLst>
          </p:cNvPr>
          <p:cNvSpPr/>
          <p:nvPr/>
        </p:nvSpPr>
        <p:spPr>
          <a:xfrm>
            <a:off x="7382686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אליפסה 82">
            <a:extLst>
              <a:ext uri="{FF2B5EF4-FFF2-40B4-BE49-F238E27FC236}">
                <a16:creationId xmlns:a16="http://schemas.microsoft.com/office/drawing/2014/main" id="{8243BF5B-3033-4196-9C3A-347F715EB733}"/>
              </a:ext>
            </a:extLst>
          </p:cNvPr>
          <p:cNvSpPr/>
          <p:nvPr/>
        </p:nvSpPr>
        <p:spPr>
          <a:xfrm>
            <a:off x="7382686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אליפסה 83">
            <a:extLst>
              <a:ext uri="{FF2B5EF4-FFF2-40B4-BE49-F238E27FC236}">
                <a16:creationId xmlns:a16="http://schemas.microsoft.com/office/drawing/2014/main" id="{764B3E3C-904C-4E01-B59B-5A60E75B08C8}"/>
              </a:ext>
            </a:extLst>
          </p:cNvPr>
          <p:cNvSpPr/>
          <p:nvPr/>
        </p:nvSpPr>
        <p:spPr>
          <a:xfrm>
            <a:off x="7382686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אליפסה 84">
            <a:extLst>
              <a:ext uri="{FF2B5EF4-FFF2-40B4-BE49-F238E27FC236}">
                <a16:creationId xmlns:a16="http://schemas.microsoft.com/office/drawing/2014/main" id="{C9928350-56A7-43C8-AE85-9DC368B9ECDA}"/>
              </a:ext>
            </a:extLst>
          </p:cNvPr>
          <p:cNvSpPr/>
          <p:nvPr/>
        </p:nvSpPr>
        <p:spPr>
          <a:xfrm>
            <a:off x="7382686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אליפסה 85">
            <a:extLst>
              <a:ext uri="{FF2B5EF4-FFF2-40B4-BE49-F238E27FC236}">
                <a16:creationId xmlns:a16="http://schemas.microsoft.com/office/drawing/2014/main" id="{71BDDFD6-1CC1-43BB-9601-A9526B74912F}"/>
              </a:ext>
            </a:extLst>
          </p:cNvPr>
          <p:cNvSpPr/>
          <p:nvPr/>
        </p:nvSpPr>
        <p:spPr>
          <a:xfrm>
            <a:off x="7382686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אליפסה 86">
            <a:extLst>
              <a:ext uri="{FF2B5EF4-FFF2-40B4-BE49-F238E27FC236}">
                <a16:creationId xmlns:a16="http://schemas.microsoft.com/office/drawing/2014/main" id="{37B9A2AE-700C-46A6-8002-4289C88DC8A5}"/>
              </a:ext>
            </a:extLst>
          </p:cNvPr>
          <p:cNvSpPr/>
          <p:nvPr/>
        </p:nvSpPr>
        <p:spPr>
          <a:xfrm>
            <a:off x="7382686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אליפסה 87">
            <a:extLst>
              <a:ext uri="{FF2B5EF4-FFF2-40B4-BE49-F238E27FC236}">
                <a16:creationId xmlns:a16="http://schemas.microsoft.com/office/drawing/2014/main" id="{03C32CBC-A32F-4F33-A98F-D57552B495ED}"/>
              </a:ext>
            </a:extLst>
          </p:cNvPr>
          <p:cNvSpPr/>
          <p:nvPr/>
        </p:nvSpPr>
        <p:spPr>
          <a:xfrm>
            <a:off x="7382686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אליפסה 88">
            <a:extLst>
              <a:ext uri="{FF2B5EF4-FFF2-40B4-BE49-F238E27FC236}">
                <a16:creationId xmlns:a16="http://schemas.microsoft.com/office/drawing/2014/main" id="{08A76711-C6DD-4921-8C3C-9BB3CB4CFAB7}"/>
              </a:ext>
            </a:extLst>
          </p:cNvPr>
          <p:cNvSpPr/>
          <p:nvPr/>
        </p:nvSpPr>
        <p:spPr>
          <a:xfrm>
            <a:off x="7382686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אליפסה 89">
            <a:extLst>
              <a:ext uri="{FF2B5EF4-FFF2-40B4-BE49-F238E27FC236}">
                <a16:creationId xmlns:a16="http://schemas.microsoft.com/office/drawing/2014/main" id="{A697D7F3-789E-493C-B812-440D4483FDA6}"/>
              </a:ext>
            </a:extLst>
          </p:cNvPr>
          <p:cNvSpPr/>
          <p:nvPr/>
        </p:nvSpPr>
        <p:spPr>
          <a:xfrm>
            <a:off x="7382686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אליפסה 90">
            <a:extLst>
              <a:ext uri="{FF2B5EF4-FFF2-40B4-BE49-F238E27FC236}">
                <a16:creationId xmlns:a16="http://schemas.microsoft.com/office/drawing/2014/main" id="{B7967828-6AF5-4718-AB34-EF0BA2224BF3}"/>
              </a:ext>
            </a:extLst>
          </p:cNvPr>
          <p:cNvSpPr/>
          <p:nvPr/>
        </p:nvSpPr>
        <p:spPr>
          <a:xfrm>
            <a:off x="7382686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אליפסה 91">
            <a:extLst>
              <a:ext uri="{FF2B5EF4-FFF2-40B4-BE49-F238E27FC236}">
                <a16:creationId xmlns:a16="http://schemas.microsoft.com/office/drawing/2014/main" id="{2529D433-78A0-47A0-B081-25278F4ACAE2}"/>
              </a:ext>
            </a:extLst>
          </p:cNvPr>
          <p:cNvSpPr/>
          <p:nvPr/>
        </p:nvSpPr>
        <p:spPr>
          <a:xfrm>
            <a:off x="7382686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אליפסה 92">
            <a:extLst>
              <a:ext uri="{FF2B5EF4-FFF2-40B4-BE49-F238E27FC236}">
                <a16:creationId xmlns:a16="http://schemas.microsoft.com/office/drawing/2014/main" id="{6B5ADFE8-DFEB-4F06-9C53-7B5E327EE8D5}"/>
              </a:ext>
            </a:extLst>
          </p:cNvPr>
          <p:cNvSpPr/>
          <p:nvPr/>
        </p:nvSpPr>
        <p:spPr>
          <a:xfrm>
            <a:off x="7731029" y="2129238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4" name="אליפסה 93">
            <a:extLst>
              <a:ext uri="{FF2B5EF4-FFF2-40B4-BE49-F238E27FC236}">
                <a16:creationId xmlns:a16="http://schemas.microsoft.com/office/drawing/2014/main" id="{19FB8695-F32B-4F1C-B467-CA4AB54F1F90}"/>
              </a:ext>
            </a:extLst>
          </p:cNvPr>
          <p:cNvSpPr/>
          <p:nvPr/>
        </p:nvSpPr>
        <p:spPr>
          <a:xfrm>
            <a:off x="7731029" y="2455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5" name="אליפסה 94">
            <a:extLst>
              <a:ext uri="{FF2B5EF4-FFF2-40B4-BE49-F238E27FC236}">
                <a16:creationId xmlns:a16="http://schemas.microsoft.com/office/drawing/2014/main" id="{880F1743-0D20-4DAD-9674-D4FFFC29AB41}"/>
              </a:ext>
            </a:extLst>
          </p:cNvPr>
          <p:cNvSpPr/>
          <p:nvPr/>
        </p:nvSpPr>
        <p:spPr>
          <a:xfrm>
            <a:off x="7731029" y="27606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אליפסה 95">
            <a:extLst>
              <a:ext uri="{FF2B5EF4-FFF2-40B4-BE49-F238E27FC236}">
                <a16:creationId xmlns:a16="http://schemas.microsoft.com/office/drawing/2014/main" id="{ED52FD02-86D2-4E57-A30B-065DB81B3F44}"/>
              </a:ext>
            </a:extLst>
          </p:cNvPr>
          <p:cNvSpPr/>
          <p:nvPr/>
        </p:nvSpPr>
        <p:spPr>
          <a:xfrm>
            <a:off x="7731029" y="30654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7" name="אליפסה 96">
            <a:extLst>
              <a:ext uri="{FF2B5EF4-FFF2-40B4-BE49-F238E27FC236}">
                <a16:creationId xmlns:a16="http://schemas.microsoft.com/office/drawing/2014/main" id="{45C8DCDF-E788-4885-A0A6-B8441BF1B747}"/>
              </a:ext>
            </a:extLst>
          </p:cNvPr>
          <p:cNvSpPr/>
          <p:nvPr/>
        </p:nvSpPr>
        <p:spPr>
          <a:xfrm>
            <a:off x="7731029" y="3370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8" name="אליפסה 97">
            <a:extLst>
              <a:ext uri="{FF2B5EF4-FFF2-40B4-BE49-F238E27FC236}">
                <a16:creationId xmlns:a16="http://schemas.microsoft.com/office/drawing/2014/main" id="{EBD5AA05-5AF6-4569-8208-C63A30C16955}"/>
              </a:ext>
            </a:extLst>
          </p:cNvPr>
          <p:cNvSpPr/>
          <p:nvPr/>
        </p:nvSpPr>
        <p:spPr>
          <a:xfrm>
            <a:off x="7731029" y="36750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9" name="אליפסה 98">
            <a:extLst>
              <a:ext uri="{FF2B5EF4-FFF2-40B4-BE49-F238E27FC236}">
                <a16:creationId xmlns:a16="http://schemas.microsoft.com/office/drawing/2014/main" id="{A9F1B15F-809E-4700-9835-F28841263DCD}"/>
              </a:ext>
            </a:extLst>
          </p:cNvPr>
          <p:cNvSpPr/>
          <p:nvPr/>
        </p:nvSpPr>
        <p:spPr>
          <a:xfrm>
            <a:off x="7731029" y="4297673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0" name="אליפסה 99">
            <a:extLst>
              <a:ext uri="{FF2B5EF4-FFF2-40B4-BE49-F238E27FC236}">
                <a16:creationId xmlns:a16="http://schemas.microsoft.com/office/drawing/2014/main" id="{5E9E7CB0-5186-4495-BC69-82DE9277F2C3}"/>
              </a:ext>
            </a:extLst>
          </p:cNvPr>
          <p:cNvSpPr/>
          <p:nvPr/>
        </p:nvSpPr>
        <p:spPr>
          <a:xfrm>
            <a:off x="7731029" y="39798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1" name="אליפסה 100">
            <a:extLst>
              <a:ext uri="{FF2B5EF4-FFF2-40B4-BE49-F238E27FC236}">
                <a16:creationId xmlns:a16="http://schemas.microsoft.com/office/drawing/2014/main" id="{64629FE1-A2D1-47B4-8B59-34A36A5BA36D}"/>
              </a:ext>
            </a:extLst>
          </p:cNvPr>
          <p:cNvSpPr/>
          <p:nvPr/>
        </p:nvSpPr>
        <p:spPr>
          <a:xfrm>
            <a:off x="7731029" y="4998715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2" name="אליפסה 101">
            <a:extLst>
              <a:ext uri="{FF2B5EF4-FFF2-40B4-BE49-F238E27FC236}">
                <a16:creationId xmlns:a16="http://schemas.microsoft.com/office/drawing/2014/main" id="{A609CDE6-9CE8-49AC-99D3-588E916F5463}"/>
              </a:ext>
            </a:extLst>
          </p:cNvPr>
          <p:cNvSpPr/>
          <p:nvPr/>
        </p:nvSpPr>
        <p:spPr>
          <a:xfrm>
            <a:off x="7731029" y="465037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3" name="אליפסה 102">
            <a:extLst>
              <a:ext uri="{FF2B5EF4-FFF2-40B4-BE49-F238E27FC236}">
                <a16:creationId xmlns:a16="http://schemas.microsoft.com/office/drawing/2014/main" id="{B7DC5A3A-4E52-46D0-B6DD-0535D30B73E2}"/>
              </a:ext>
            </a:extLst>
          </p:cNvPr>
          <p:cNvSpPr/>
          <p:nvPr/>
        </p:nvSpPr>
        <p:spPr>
          <a:xfrm>
            <a:off x="7731029" y="527521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4" name="אליפסה 103">
            <a:extLst>
              <a:ext uri="{FF2B5EF4-FFF2-40B4-BE49-F238E27FC236}">
                <a16:creationId xmlns:a16="http://schemas.microsoft.com/office/drawing/2014/main" id="{C0A0717B-CDDF-4955-B733-00C896999572}"/>
              </a:ext>
            </a:extLst>
          </p:cNvPr>
          <p:cNvSpPr/>
          <p:nvPr/>
        </p:nvSpPr>
        <p:spPr>
          <a:xfrm>
            <a:off x="8372198" y="211619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5" name="אליפסה 104">
            <a:extLst>
              <a:ext uri="{FF2B5EF4-FFF2-40B4-BE49-F238E27FC236}">
                <a16:creationId xmlns:a16="http://schemas.microsoft.com/office/drawing/2014/main" id="{33C7F0FE-E150-45D2-9F4B-72E628156309}"/>
              </a:ext>
            </a:extLst>
          </p:cNvPr>
          <p:cNvSpPr/>
          <p:nvPr/>
        </p:nvSpPr>
        <p:spPr>
          <a:xfrm>
            <a:off x="8372198" y="2442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6" name="אליפסה 105">
            <a:extLst>
              <a:ext uri="{FF2B5EF4-FFF2-40B4-BE49-F238E27FC236}">
                <a16:creationId xmlns:a16="http://schemas.microsoft.com/office/drawing/2014/main" id="{1A7F9FBD-CBCA-48EB-929F-84B568148EF8}"/>
              </a:ext>
            </a:extLst>
          </p:cNvPr>
          <p:cNvSpPr/>
          <p:nvPr/>
        </p:nvSpPr>
        <p:spPr>
          <a:xfrm>
            <a:off x="8372198" y="27475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7" name="אליפסה 106">
            <a:extLst>
              <a:ext uri="{FF2B5EF4-FFF2-40B4-BE49-F238E27FC236}">
                <a16:creationId xmlns:a16="http://schemas.microsoft.com/office/drawing/2014/main" id="{AFC4FDB2-68E4-42A6-9A29-EBBB0400257A}"/>
              </a:ext>
            </a:extLst>
          </p:cNvPr>
          <p:cNvSpPr/>
          <p:nvPr/>
        </p:nvSpPr>
        <p:spPr>
          <a:xfrm>
            <a:off x="8372198" y="30523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8" name="אליפסה 107">
            <a:extLst>
              <a:ext uri="{FF2B5EF4-FFF2-40B4-BE49-F238E27FC236}">
                <a16:creationId xmlns:a16="http://schemas.microsoft.com/office/drawing/2014/main" id="{3F3E5696-A8DC-4BA7-B38F-8660F6C68294}"/>
              </a:ext>
            </a:extLst>
          </p:cNvPr>
          <p:cNvSpPr/>
          <p:nvPr/>
        </p:nvSpPr>
        <p:spPr>
          <a:xfrm>
            <a:off x="8372198" y="3357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9" name="אליפסה 108">
            <a:extLst>
              <a:ext uri="{FF2B5EF4-FFF2-40B4-BE49-F238E27FC236}">
                <a16:creationId xmlns:a16="http://schemas.microsoft.com/office/drawing/2014/main" id="{E42C2EE3-9050-43AE-9FFA-6B8CD9232C1C}"/>
              </a:ext>
            </a:extLst>
          </p:cNvPr>
          <p:cNvSpPr/>
          <p:nvPr/>
        </p:nvSpPr>
        <p:spPr>
          <a:xfrm>
            <a:off x="8372198" y="36619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0" name="אליפסה 109">
            <a:extLst>
              <a:ext uri="{FF2B5EF4-FFF2-40B4-BE49-F238E27FC236}">
                <a16:creationId xmlns:a16="http://schemas.microsoft.com/office/drawing/2014/main" id="{6892CFEF-B279-469A-820E-C2162529C383}"/>
              </a:ext>
            </a:extLst>
          </p:cNvPr>
          <p:cNvSpPr/>
          <p:nvPr/>
        </p:nvSpPr>
        <p:spPr>
          <a:xfrm>
            <a:off x="8372198" y="4284632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1" name="אליפסה 110">
            <a:extLst>
              <a:ext uri="{FF2B5EF4-FFF2-40B4-BE49-F238E27FC236}">
                <a16:creationId xmlns:a16="http://schemas.microsoft.com/office/drawing/2014/main" id="{DF38C8C1-30F3-4735-A48B-618BA0480A40}"/>
              </a:ext>
            </a:extLst>
          </p:cNvPr>
          <p:cNvSpPr/>
          <p:nvPr/>
        </p:nvSpPr>
        <p:spPr>
          <a:xfrm>
            <a:off x="8372198" y="3966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2" name="אליפסה 111">
            <a:extLst>
              <a:ext uri="{FF2B5EF4-FFF2-40B4-BE49-F238E27FC236}">
                <a16:creationId xmlns:a16="http://schemas.microsoft.com/office/drawing/2014/main" id="{2F7951DD-A7FD-4396-832F-A3DD35674989}"/>
              </a:ext>
            </a:extLst>
          </p:cNvPr>
          <p:cNvSpPr/>
          <p:nvPr/>
        </p:nvSpPr>
        <p:spPr>
          <a:xfrm>
            <a:off x="8372198" y="498567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3" name="אליפסה 112">
            <a:extLst>
              <a:ext uri="{FF2B5EF4-FFF2-40B4-BE49-F238E27FC236}">
                <a16:creationId xmlns:a16="http://schemas.microsoft.com/office/drawing/2014/main" id="{FA74EB1F-8F49-4DA0-8447-370B2F1A9F54}"/>
              </a:ext>
            </a:extLst>
          </p:cNvPr>
          <p:cNvSpPr/>
          <p:nvPr/>
        </p:nvSpPr>
        <p:spPr>
          <a:xfrm>
            <a:off x="8372198" y="463733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אליפסה 113">
            <a:extLst>
              <a:ext uri="{FF2B5EF4-FFF2-40B4-BE49-F238E27FC236}">
                <a16:creationId xmlns:a16="http://schemas.microsoft.com/office/drawing/2014/main" id="{D7B079B9-98FB-457B-9929-AC1DDF5BC9B0}"/>
              </a:ext>
            </a:extLst>
          </p:cNvPr>
          <p:cNvSpPr/>
          <p:nvPr/>
        </p:nvSpPr>
        <p:spPr>
          <a:xfrm>
            <a:off x="8372198" y="5262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5" name="אליפסה 114">
            <a:extLst>
              <a:ext uri="{FF2B5EF4-FFF2-40B4-BE49-F238E27FC236}">
                <a16:creationId xmlns:a16="http://schemas.microsoft.com/office/drawing/2014/main" id="{A97BFC93-8ED3-46CA-B7C2-D9F6B28C2951}"/>
              </a:ext>
            </a:extLst>
          </p:cNvPr>
          <p:cNvSpPr/>
          <p:nvPr/>
        </p:nvSpPr>
        <p:spPr>
          <a:xfrm>
            <a:off x="8759731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6" name="אליפסה 115">
            <a:extLst>
              <a:ext uri="{FF2B5EF4-FFF2-40B4-BE49-F238E27FC236}">
                <a16:creationId xmlns:a16="http://schemas.microsoft.com/office/drawing/2014/main" id="{B9E29E79-9341-486E-A670-DFB89048AA64}"/>
              </a:ext>
            </a:extLst>
          </p:cNvPr>
          <p:cNvSpPr/>
          <p:nvPr/>
        </p:nvSpPr>
        <p:spPr>
          <a:xfrm>
            <a:off x="8759731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7" name="אליפסה 116">
            <a:extLst>
              <a:ext uri="{FF2B5EF4-FFF2-40B4-BE49-F238E27FC236}">
                <a16:creationId xmlns:a16="http://schemas.microsoft.com/office/drawing/2014/main" id="{DCB4ECD7-7E4E-41F5-9383-98AEC17AD067}"/>
              </a:ext>
            </a:extLst>
          </p:cNvPr>
          <p:cNvSpPr/>
          <p:nvPr/>
        </p:nvSpPr>
        <p:spPr>
          <a:xfrm>
            <a:off x="8759731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8" name="אליפסה 117">
            <a:extLst>
              <a:ext uri="{FF2B5EF4-FFF2-40B4-BE49-F238E27FC236}">
                <a16:creationId xmlns:a16="http://schemas.microsoft.com/office/drawing/2014/main" id="{AE6290D8-EABA-4A3B-91EC-A0400B11CFC2}"/>
              </a:ext>
            </a:extLst>
          </p:cNvPr>
          <p:cNvSpPr/>
          <p:nvPr/>
        </p:nvSpPr>
        <p:spPr>
          <a:xfrm>
            <a:off x="8759731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9" name="אליפסה 118">
            <a:extLst>
              <a:ext uri="{FF2B5EF4-FFF2-40B4-BE49-F238E27FC236}">
                <a16:creationId xmlns:a16="http://schemas.microsoft.com/office/drawing/2014/main" id="{1F00D609-AA9E-46A0-B704-6061AA903D95}"/>
              </a:ext>
            </a:extLst>
          </p:cNvPr>
          <p:cNvSpPr/>
          <p:nvPr/>
        </p:nvSpPr>
        <p:spPr>
          <a:xfrm>
            <a:off x="8759731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0" name="אליפסה 119">
            <a:extLst>
              <a:ext uri="{FF2B5EF4-FFF2-40B4-BE49-F238E27FC236}">
                <a16:creationId xmlns:a16="http://schemas.microsoft.com/office/drawing/2014/main" id="{3DF40D27-F370-444A-AF2D-022DC251DE7B}"/>
              </a:ext>
            </a:extLst>
          </p:cNvPr>
          <p:cNvSpPr/>
          <p:nvPr/>
        </p:nvSpPr>
        <p:spPr>
          <a:xfrm>
            <a:off x="8759731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1" name="אליפסה 120">
            <a:extLst>
              <a:ext uri="{FF2B5EF4-FFF2-40B4-BE49-F238E27FC236}">
                <a16:creationId xmlns:a16="http://schemas.microsoft.com/office/drawing/2014/main" id="{2654F19F-6461-4991-87DD-D7B373FC03F3}"/>
              </a:ext>
            </a:extLst>
          </p:cNvPr>
          <p:cNvSpPr/>
          <p:nvPr/>
        </p:nvSpPr>
        <p:spPr>
          <a:xfrm>
            <a:off x="8759731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2" name="אליפסה 121">
            <a:extLst>
              <a:ext uri="{FF2B5EF4-FFF2-40B4-BE49-F238E27FC236}">
                <a16:creationId xmlns:a16="http://schemas.microsoft.com/office/drawing/2014/main" id="{3B97A5A0-7867-4D80-BBAC-0D0FFC0BB889}"/>
              </a:ext>
            </a:extLst>
          </p:cNvPr>
          <p:cNvSpPr/>
          <p:nvPr/>
        </p:nvSpPr>
        <p:spPr>
          <a:xfrm>
            <a:off x="8759731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3" name="אליפסה 122">
            <a:extLst>
              <a:ext uri="{FF2B5EF4-FFF2-40B4-BE49-F238E27FC236}">
                <a16:creationId xmlns:a16="http://schemas.microsoft.com/office/drawing/2014/main" id="{9A80431A-700F-458D-81A6-698DACAD5E44}"/>
              </a:ext>
            </a:extLst>
          </p:cNvPr>
          <p:cNvSpPr/>
          <p:nvPr/>
        </p:nvSpPr>
        <p:spPr>
          <a:xfrm>
            <a:off x="8759731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4" name="אליפסה 123">
            <a:extLst>
              <a:ext uri="{FF2B5EF4-FFF2-40B4-BE49-F238E27FC236}">
                <a16:creationId xmlns:a16="http://schemas.microsoft.com/office/drawing/2014/main" id="{82EF9D28-7A90-4774-98C4-CE8FCDADC76B}"/>
              </a:ext>
            </a:extLst>
          </p:cNvPr>
          <p:cNvSpPr/>
          <p:nvPr/>
        </p:nvSpPr>
        <p:spPr>
          <a:xfrm>
            <a:off x="8759731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5" name="אליפסה 124">
            <a:extLst>
              <a:ext uri="{FF2B5EF4-FFF2-40B4-BE49-F238E27FC236}">
                <a16:creationId xmlns:a16="http://schemas.microsoft.com/office/drawing/2014/main" id="{98079A9A-FDE0-4992-BD2A-4B55A4178487}"/>
              </a:ext>
            </a:extLst>
          </p:cNvPr>
          <p:cNvSpPr/>
          <p:nvPr/>
        </p:nvSpPr>
        <p:spPr>
          <a:xfrm>
            <a:off x="8759731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6" name="אליפסה 125">
            <a:extLst>
              <a:ext uri="{FF2B5EF4-FFF2-40B4-BE49-F238E27FC236}">
                <a16:creationId xmlns:a16="http://schemas.microsoft.com/office/drawing/2014/main" id="{42AF0291-60D5-41BC-B41E-A688AEFC11BC}"/>
              </a:ext>
            </a:extLst>
          </p:cNvPr>
          <p:cNvSpPr/>
          <p:nvPr/>
        </p:nvSpPr>
        <p:spPr>
          <a:xfrm>
            <a:off x="9108074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7" name="אליפסה 126">
            <a:extLst>
              <a:ext uri="{FF2B5EF4-FFF2-40B4-BE49-F238E27FC236}">
                <a16:creationId xmlns:a16="http://schemas.microsoft.com/office/drawing/2014/main" id="{8E019100-527A-4B0B-B3C8-C5010B69328E}"/>
              </a:ext>
            </a:extLst>
          </p:cNvPr>
          <p:cNvSpPr/>
          <p:nvPr/>
        </p:nvSpPr>
        <p:spPr>
          <a:xfrm>
            <a:off x="9108074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8" name="אליפסה 127">
            <a:extLst>
              <a:ext uri="{FF2B5EF4-FFF2-40B4-BE49-F238E27FC236}">
                <a16:creationId xmlns:a16="http://schemas.microsoft.com/office/drawing/2014/main" id="{5B0BC188-8BA1-4117-899D-50F3EDFDD2C5}"/>
              </a:ext>
            </a:extLst>
          </p:cNvPr>
          <p:cNvSpPr/>
          <p:nvPr/>
        </p:nvSpPr>
        <p:spPr>
          <a:xfrm>
            <a:off x="9108074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9" name="אליפסה 128">
            <a:extLst>
              <a:ext uri="{FF2B5EF4-FFF2-40B4-BE49-F238E27FC236}">
                <a16:creationId xmlns:a16="http://schemas.microsoft.com/office/drawing/2014/main" id="{001AB8A6-E432-43D1-8B56-CC9FEFC3DC23}"/>
              </a:ext>
            </a:extLst>
          </p:cNvPr>
          <p:cNvSpPr/>
          <p:nvPr/>
        </p:nvSpPr>
        <p:spPr>
          <a:xfrm>
            <a:off x="9108074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0" name="אליפסה 129">
            <a:extLst>
              <a:ext uri="{FF2B5EF4-FFF2-40B4-BE49-F238E27FC236}">
                <a16:creationId xmlns:a16="http://schemas.microsoft.com/office/drawing/2014/main" id="{990BDB2C-AC57-47FE-9B42-F0B4CD64D100}"/>
              </a:ext>
            </a:extLst>
          </p:cNvPr>
          <p:cNvSpPr/>
          <p:nvPr/>
        </p:nvSpPr>
        <p:spPr>
          <a:xfrm>
            <a:off x="9108074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1" name="אליפסה 130">
            <a:extLst>
              <a:ext uri="{FF2B5EF4-FFF2-40B4-BE49-F238E27FC236}">
                <a16:creationId xmlns:a16="http://schemas.microsoft.com/office/drawing/2014/main" id="{3891037A-585A-4D40-B80E-769ABF587384}"/>
              </a:ext>
            </a:extLst>
          </p:cNvPr>
          <p:cNvSpPr/>
          <p:nvPr/>
        </p:nvSpPr>
        <p:spPr>
          <a:xfrm>
            <a:off x="9108074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2" name="אליפסה 131">
            <a:extLst>
              <a:ext uri="{FF2B5EF4-FFF2-40B4-BE49-F238E27FC236}">
                <a16:creationId xmlns:a16="http://schemas.microsoft.com/office/drawing/2014/main" id="{4C03A2DC-EC8F-4E9E-8EE6-B45B006CD1A3}"/>
              </a:ext>
            </a:extLst>
          </p:cNvPr>
          <p:cNvSpPr/>
          <p:nvPr/>
        </p:nvSpPr>
        <p:spPr>
          <a:xfrm>
            <a:off x="9108074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3" name="אליפסה 132">
            <a:extLst>
              <a:ext uri="{FF2B5EF4-FFF2-40B4-BE49-F238E27FC236}">
                <a16:creationId xmlns:a16="http://schemas.microsoft.com/office/drawing/2014/main" id="{6722215E-5F97-4973-9D88-166DEEC5BE7C}"/>
              </a:ext>
            </a:extLst>
          </p:cNvPr>
          <p:cNvSpPr/>
          <p:nvPr/>
        </p:nvSpPr>
        <p:spPr>
          <a:xfrm>
            <a:off x="9108074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4" name="אליפסה 133">
            <a:extLst>
              <a:ext uri="{FF2B5EF4-FFF2-40B4-BE49-F238E27FC236}">
                <a16:creationId xmlns:a16="http://schemas.microsoft.com/office/drawing/2014/main" id="{28C8713B-63AB-48AC-85EE-4C3101BB10EE}"/>
              </a:ext>
            </a:extLst>
          </p:cNvPr>
          <p:cNvSpPr/>
          <p:nvPr/>
        </p:nvSpPr>
        <p:spPr>
          <a:xfrm>
            <a:off x="9108074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5" name="אליפסה 134">
            <a:extLst>
              <a:ext uri="{FF2B5EF4-FFF2-40B4-BE49-F238E27FC236}">
                <a16:creationId xmlns:a16="http://schemas.microsoft.com/office/drawing/2014/main" id="{E6AC2D92-1218-4D91-99C2-35B75CE24A45}"/>
              </a:ext>
            </a:extLst>
          </p:cNvPr>
          <p:cNvSpPr/>
          <p:nvPr/>
        </p:nvSpPr>
        <p:spPr>
          <a:xfrm>
            <a:off x="9108074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6" name="אליפסה 135">
            <a:extLst>
              <a:ext uri="{FF2B5EF4-FFF2-40B4-BE49-F238E27FC236}">
                <a16:creationId xmlns:a16="http://schemas.microsoft.com/office/drawing/2014/main" id="{4A93D6FD-B860-4C0E-AC4E-61F8A4B6D028}"/>
              </a:ext>
            </a:extLst>
          </p:cNvPr>
          <p:cNvSpPr/>
          <p:nvPr/>
        </p:nvSpPr>
        <p:spPr>
          <a:xfrm>
            <a:off x="9108074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7" name="אליפסה 136">
            <a:extLst>
              <a:ext uri="{FF2B5EF4-FFF2-40B4-BE49-F238E27FC236}">
                <a16:creationId xmlns:a16="http://schemas.microsoft.com/office/drawing/2014/main" id="{B5CE7FD7-4803-44F2-9D58-8098F13972F6}"/>
              </a:ext>
            </a:extLst>
          </p:cNvPr>
          <p:cNvSpPr/>
          <p:nvPr/>
        </p:nvSpPr>
        <p:spPr>
          <a:xfrm>
            <a:off x="9796596" y="211619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8" name="אליפסה 137">
            <a:extLst>
              <a:ext uri="{FF2B5EF4-FFF2-40B4-BE49-F238E27FC236}">
                <a16:creationId xmlns:a16="http://schemas.microsoft.com/office/drawing/2014/main" id="{B53F7814-AA3F-43EE-966B-D32D2B0A818A}"/>
              </a:ext>
            </a:extLst>
          </p:cNvPr>
          <p:cNvSpPr/>
          <p:nvPr/>
        </p:nvSpPr>
        <p:spPr>
          <a:xfrm>
            <a:off x="9796596" y="2442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9" name="אליפסה 138">
            <a:extLst>
              <a:ext uri="{FF2B5EF4-FFF2-40B4-BE49-F238E27FC236}">
                <a16:creationId xmlns:a16="http://schemas.microsoft.com/office/drawing/2014/main" id="{8E782266-DADE-4AEE-990C-067D7A409E27}"/>
              </a:ext>
            </a:extLst>
          </p:cNvPr>
          <p:cNvSpPr/>
          <p:nvPr/>
        </p:nvSpPr>
        <p:spPr>
          <a:xfrm>
            <a:off x="9796596" y="27475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0" name="אליפסה 139">
            <a:extLst>
              <a:ext uri="{FF2B5EF4-FFF2-40B4-BE49-F238E27FC236}">
                <a16:creationId xmlns:a16="http://schemas.microsoft.com/office/drawing/2014/main" id="{2D601D44-28EF-4A1B-8896-07F6D2C1464B}"/>
              </a:ext>
            </a:extLst>
          </p:cNvPr>
          <p:cNvSpPr/>
          <p:nvPr/>
        </p:nvSpPr>
        <p:spPr>
          <a:xfrm>
            <a:off x="9796596" y="30523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1" name="אליפסה 140">
            <a:extLst>
              <a:ext uri="{FF2B5EF4-FFF2-40B4-BE49-F238E27FC236}">
                <a16:creationId xmlns:a16="http://schemas.microsoft.com/office/drawing/2014/main" id="{7C101330-562D-4C08-A451-E31B34E0335F}"/>
              </a:ext>
            </a:extLst>
          </p:cNvPr>
          <p:cNvSpPr/>
          <p:nvPr/>
        </p:nvSpPr>
        <p:spPr>
          <a:xfrm>
            <a:off x="9796596" y="3357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2" name="אליפסה 141">
            <a:extLst>
              <a:ext uri="{FF2B5EF4-FFF2-40B4-BE49-F238E27FC236}">
                <a16:creationId xmlns:a16="http://schemas.microsoft.com/office/drawing/2014/main" id="{9564766D-A7BD-4C2A-BDCF-CA7F396CBD5B}"/>
              </a:ext>
            </a:extLst>
          </p:cNvPr>
          <p:cNvSpPr/>
          <p:nvPr/>
        </p:nvSpPr>
        <p:spPr>
          <a:xfrm>
            <a:off x="9796596" y="36619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3" name="אליפסה 142">
            <a:extLst>
              <a:ext uri="{FF2B5EF4-FFF2-40B4-BE49-F238E27FC236}">
                <a16:creationId xmlns:a16="http://schemas.microsoft.com/office/drawing/2014/main" id="{ED34DC7A-4B2F-4309-9B8A-89999C08001C}"/>
              </a:ext>
            </a:extLst>
          </p:cNvPr>
          <p:cNvSpPr/>
          <p:nvPr/>
        </p:nvSpPr>
        <p:spPr>
          <a:xfrm>
            <a:off x="9796596" y="4284632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4" name="אליפסה 143">
            <a:extLst>
              <a:ext uri="{FF2B5EF4-FFF2-40B4-BE49-F238E27FC236}">
                <a16:creationId xmlns:a16="http://schemas.microsoft.com/office/drawing/2014/main" id="{B4E6F139-3AAC-4986-8DEC-FDD77B775CCC}"/>
              </a:ext>
            </a:extLst>
          </p:cNvPr>
          <p:cNvSpPr/>
          <p:nvPr/>
        </p:nvSpPr>
        <p:spPr>
          <a:xfrm>
            <a:off x="9796596" y="39667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5" name="אליפסה 144">
            <a:extLst>
              <a:ext uri="{FF2B5EF4-FFF2-40B4-BE49-F238E27FC236}">
                <a16:creationId xmlns:a16="http://schemas.microsoft.com/office/drawing/2014/main" id="{89464EA5-274D-4DE5-B097-41E935C673F0}"/>
              </a:ext>
            </a:extLst>
          </p:cNvPr>
          <p:cNvSpPr/>
          <p:nvPr/>
        </p:nvSpPr>
        <p:spPr>
          <a:xfrm>
            <a:off x="9796596" y="498567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6" name="אליפסה 145">
            <a:extLst>
              <a:ext uri="{FF2B5EF4-FFF2-40B4-BE49-F238E27FC236}">
                <a16:creationId xmlns:a16="http://schemas.microsoft.com/office/drawing/2014/main" id="{0D9FBDAE-F7E3-414C-90A0-2CE60DB64A19}"/>
              </a:ext>
            </a:extLst>
          </p:cNvPr>
          <p:cNvSpPr/>
          <p:nvPr/>
        </p:nvSpPr>
        <p:spPr>
          <a:xfrm>
            <a:off x="9796596" y="4637330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7" name="אליפסה 146">
            <a:extLst>
              <a:ext uri="{FF2B5EF4-FFF2-40B4-BE49-F238E27FC236}">
                <a16:creationId xmlns:a16="http://schemas.microsoft.com/office/drawing/2014/main" id="{529838B5-2537-4E7F-8994-3DBFDA545F19}"/>
              </a:ext>
            </a:extLst>
          </p:cNvPr>
          <p:cNvSpPr/>
          <p:nvPr/>
        </p:nvSpPr>
        <p:spPr>
          <a:xfrm>
            <a:off x="9796596" y="526216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8" name="אליפסה 147">
            <a:extLst>
              <a:ext uri="{FF2B5EF4-FFF2-40B4-BE49-F238E27FC236}">
                <a16:creationId xmlns:a16="http://schemas.microsoft.com/office/drawing/2014/main" id="{468B1906-1618-410A-A0BF-2A3465F274B1}"/>
              </a:ext>
            </a:extLst>
          </p:cNvPr>
          <p:cNvSpPr/>
          <p:nvPr/>
        </p:nvSpPr>
        <p:spPr>
          <a:xfrm>
            <a:off x="10184129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9" name="אליפסה 148">
            <a:extLst>
              <a:ext uri="{FF2B5EF4-FFF2-40B4-BE49-F238E27FC236}">
                <a16:creationId xmlns:a16="http://schemas.microsoft.com/office/drawing/2014/main" id="{D2358C75-DFD1-4778-B2A8-E7C85BAB8C3D}"/>
              </a:ext>
            </a:extLst>
          </p:cNvPr>
          <p:cNvSpPr/>
          <p:nvPr/>
        </p:nvSpPr>
        <p:spPr>
          <a:xfrm>
            <a:off x="10184129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0" name="אליפסה 149">
            <a:extLst>
              <a:ext uri="{FF2B5EF4-FFF2-40B4-BE49-F238E27FC236}">
                <a16:creationId xmlns:a16="http://schemas.microsoft.com/office/drawing/2014/main" id="{D527911A-5DB1-4908-9EC1-811716AC5593}"/>
              </a:ext>
            </a:extLst>
          </p:cNvPr>
          <p:cNvSpPr/>
          <p:nvPr/>
        </p:nvSpPr>
        <p:spPr>
          <a:xfrm>
            <a:off x="10184129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1" name="אליפסה 150">
            <a:extLst>
              <a:ext uri="{FF2B5EF4-FFF2-40B4-BE49-F238E27FC236}">
                <a16:creationId xmlns:a16="http://schemas.microsoft.com/office/drawing/2014/main" id="{67B30B7B-B629-474D-9C7A-50F19618CA62}"/>
              </a:ext>
            </a:extLst>
          </p:cNvPr>
          <p:cNvSpPr/>
          <p:nvPr/>
        </p:nvSpPr>
        <p:spPr>
          <a:xfrm>
            <a:off x="10184129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2" name="אליפסה 151">
            <a:extLst>
              <a:ext uri="{FF2B5EF4-FFF2-40B4-BE49-F238E27FC236}">
                <a16:creationId xmlns:a16="http://schemas.microsoft.com/office/drawing/2014/main" id="{7FC22D5B-6D81-4FD9-A5CD-6FE10A16649B}"/>
              </a:ext>
            </a:extLst>
          </p:cNvPr>
          <p:cNvSpPr/>
          <p:nvPr/>
        </p:nvSpPr>
        <p:spPr>
          <a:xfrm>
            <a:off x="10184129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3" name="אליפסה 152">
            <a:extLst>
              <a:ext uri="{FF2B5EF4-FFF2-40B4-BE49-F238E27FC236}">
                <a16:creationId xmlns:a16="http://schemas.microsoft.com/office/drawing/2014/main" id="{9F2493D2-7D47-4284-970C-30D472D2F195}"/>
              </a:ext>
            </a:extLst>
          </p:cNvPr>
          <p:cNvSpPr/>
          <p:nvPr/>
        </p:nvSpPr>
        <p:spPr>
          <a:xfrm>
            <a:off x="10184129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4" name="אליפסה 153">
            <a:extLst>
              <a:ext uri="{FF2B5EF4-FFF2-40B4-BE49-F238E27FC236}">
                <a16:creationId xmlns:a16="http://schemas.microsoft.com/office/drawing/2014/main" id="{3E47B475-FD47-4514-AEBF-203AC66B8326}"/>
              </a:ext>
            </a:extLst>
          </p:cNvPr>
          <p:cNvSpPr/>
          <p:nvPr/>
        </p:nvSpPr>
        <p:spPr>
          <a:xfrm>
            <a:off x="10184129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5" name="אליפסה 154">
            <a:extLst>
              <a:ext uri="{FF2B5EF4-FFF2-40B4-BE49-F238E27FC236}">
                <a16:creationId xmlns:a16="http://schemas.microsoft.com/office/drawing/2014/main" id="{DB0CBA42-92A2-4185-A482-5C2ED4B85EDA}"/>
              </a:ext>
            </a:extLst>
          </p:cNvPr>
          <p:cNvSpPr/>
          <p:nvPr/>
        </p:nvSpPr>
        <p:spPr>
          <a:xfrm>
            <a:off x="10184129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6" name="אליפסה 155">
            <a:extLst>
              <a:ext uri="{FF2B5EF4-FFF2-40B4-BE49-F238E27FC236}">
                <a16:creationId xmlns:a16="http://schemas.microsoft.com/office/drawing/2014/main" id="{411FC743-0386-47EC-BAFA-42D51A0D8B30}"/>
              </a:ext>
            </a:extLst>
          </p:cNvPr>
          <p:cNvSpPr/>
          <p:nvPr/>
        </p:nvSpPr>
        <p:spPr>
          <a:xfrm>
            <a:off x="10184129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7" name="אליפסה 156">
            <a:extLst>
              <a:ext uri="{FF2B5EF4-FFF2-40B4-BE49-F238E27FC236}">
                <a16:creationId xmlns:a16="http://schemas.microsoft.com/office/drawing/2014/main" id="{8D1D5EE2-422E-4016-B4E9-37E4C08E883F}"/>
              </a:ext>
            </a:extLst>
          </p:cNvPr>
          <p:cNvSpPr/>
          <p:nvPr/>
        </p:nvSpPr>
        <p:spPr>
          <a:xfrm>
            <a:off x="10184129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8" name="אליפסה 157">
            <a:extLst>
              <a:ext uri="{FF2B5EF4-FFF2-40B4-BE49-F238E27FC236}">
                <a16:creationId xmlns:a16="http://schemas.microsoft.com/office/drawing/2014/main" id="{9E3354D2-5B1B-44A6-87CE-D1DCC11C5634}"/>
              </a:ext>
            </a:extLst>
          </p:cNvPr>
          <p:cNvSpPr/>
          <p:nvPr/>
        </p:nvSpPr>
        <p:spPr>
          <a:xfrm>
            <a:off x="10184129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9" name="אליפסה 158">
            <a:extLst>
              <a:ext uri="{FF2B5EF4-FFF2-40B4-BE49-F238E27FC236}">
                <a16:creationId xmlns:a16="http://schemas.microsoft.com/office/drawing/2014/main" id="{D264971A-116D-4676-A012-56F2651D9A2B}"/>
              </a:ext>
            </a:extLst>
          </p:cNvPr>
          <p:cNvSpPr/>
          <p:nvPr/>
        </p:nvSpPr>
        <p:spPr>
          <a:xfrm>
            <a:off x="10532472" y="2120544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0" name="אליפסה 159">
            <a:extLst>
              <a:ext uri="{FF2B5EF4-FFF2-40B4-BE49-F238E27FC236}">
                <a16:creationId xmlns:a16="http://schemas.microsoft.com/office/drawing/2014/main" id="{CB776CA8-4E37-4C80-A2F4-B5F47EC20277}"/>
              </a:ext>
            </a:extLst>
          </p:cNvPr>
          <p:cNvSpPr/>
          <p:nvPr/>
        </p:nvSpPr>
        <p:spPr>
          <a:xfrm>
            <a:off x="10532472" y="2447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1" name="אליפסה 160">
            <a:extLst>
              <a:ext uri="{FF2B5EF4-FFF2-40B4-BE49-F238E27FC236}">
                <a16:creationId xmlns:a16="http://schemas.microsoft.com/office/drawing/2014/main" id="{4C7655BE-BFC7-40AE-BB10-9351973FF541}"/>
              </a:ext>
            </a:extLst>
          </p:cNvPr>
          <p:cNvSpPr/>
          <p:nvPr/>
        </p:nvSpPr>
        <p:spPr>
          <a:xfrm>
            <a:off x="10532472" y="27519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2" name="אליפסה 161">
            <a:extLst>
              <a:ext uri="{FF2B5EF4-FFF2-40B4-BE49-F238E27FC236}">
                <a16:creationId xmlns:a16="http://schemas.microsoft.com/office/drawing/2014/main" id="{6D74FE7F-BCD1-4F57-9F71-94DE8F45F484}"/>
              </a:ext>
            </a:extLst>
          </p:cNvPr>
          <p:cNvSpPr/>
          <p:nvPr/>
        </p:nvSpPr>
        <p:spPr>
          <a:xfrm>
            <a:off x="10532472" y="30567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3" name="אליפסה 162">
            <a:extLst>
              <a:ext uri="{FF2B5EF4-FFF2-40B4-BE49-F238E27FC236}">
                <a16:creationId xmlns:a16="http://schemas.microsoft.com/office/drawing/2014/main" id="{DD3C03C1-6EA8-4EED-A021-097FAD9929F8}"/>
              </a:ext>
            </a:extLst>
          </p:cNvPr>
          <p:cNvSpPr/>
          <p:nvPr/>
        </p:nvSpPr>
        <p:spPr>
          <a:xfrm>
            <a:off x="10532472" y="3361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4" name="אליפסה 163">
            <a:extLst>
              <a:ext uri="{FF2B5EF4-FFF2-40B4-BE49-F238E27FC236}">
                <a16:creationId xmlns:a16="http://schemas.microsoft.com/office/drawing/2014/main" id="{910E002A-86CB-4D10-B59A-19129BA84A46}"/>
              </a:ext>
            </a:extLst>
          </p:cNvPr>
          <p:cNvSpPr/>
          <p:nvPr/>
        </p:nvSpPr>
        <p:spPr>
          <a:xfrm>
            <a:off x="10532472" y="36663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5" name="אליפסה 164">
            <a:extLst>
              <a:ext uri="{FF2B5EF4-FFF2-40B4-BE49-F238E27FC236}">
                <a16:creationId xmlns:a16="http://schemas.microsoft.com/office/drawing/2014/main" id="{A1A4C2AA-6286-40FB-BC6C-236A3DA3BDE6}"/>
              </a:ext>
            </a:extLst>
          </p:cNvPr>
          <p:cNvSpPr/>
          <p:nvPr/>
        </p:nvSpPr>
        <p:spPr>
          <a:xfrm>
            <a:off x="10532472" y="4288979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6" name="אליפסה 165">
            <a:extLst>
              <a:ext uri="{FF2B5EF4-FFF2-40B4-BE49-F238E27FC236}">
                <a16:creationId xmlns:a16="http://schemas.microsoft.com/office/drawing/2014/main" id="{DE4DC85C-3BF4-44BB-AE51-DF3419F52E26}"/>
              </a:ext>
            </a:extLst>
          </p:cNvPr>
          <p:cNvSpPr/>
          <p:nvPr/>
        </p:nvSpPr>
        <p:spPr>
          <a:xfrm>
            <a:off x="10532472" y="39711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7" name="אליפסה 166">
            <a:extLst>
              <a:ext uri="{FF2B5EF4-FFF2-40B4-BE49-F238E27FC236}">
                <a16:creationId xmlns:a16="http://schemas.microsoft.com/office/drawing/2014/main" id="{7443FA69-D7D7-4096-9091-956266AB0780}"/>
              </a:ext>
            </a:extLst>
          </p:cNvPr>
          <p:cNvSpPr/>
          <p:nvPr/>
        </p:nvSpPr>
        <p:spPr>
          <a:xfrm>
            <a:off x="10532472" y="4990021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8" name="אליפסה 167">
            <a:extLst>
              <a:ext uri="{FF2B5EF4-FFF2-40B4-BE49-F238E27FC236}">
                <a16:creationId xmlns:a16="http://schemas.microsoft.com/office/drawing/2014/main" id="{D2987D3C-AA8D-4FCC-AA27-0F31332E189A}"/>
              </a:ext>
            </a:extLst>
          </p:cNvPr>
          <p:cNvSpPr/>
          <p:nvPr/>
        </p:nvSpPr>
        <p:spPr>
          <a:xfrm>
            <a:off x="10532472" y="4641677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9" name="אליפסה 168">
            <a:extLst>
              <a:ext uri="{FF2B5EF4-FFF2-40B4-BE49-F238E27FC236}">
                <a16:creationId xmlns:a16="http://schemas.microsoft.com/office/drawing/2014/main" id="{515A4842-BDFD-408D-9DED-B3E593424589}"/>
              </a:ext>
            </a:extLst>
          </p:cNvPr>
          <p:cNvSpPr/>
          <p:nvPr/>
        </p:nvSpPr>
        <p:spPr>
          <a:xfrm>
            <a:off x="10532472" y="5266516"/>
            <a:ext cx="156754" cy="1741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71" name="מחבר ישר 170">
            <a:extLst>
              <a:ext uri="{FF2B5EF4-FFF2-40B4-BE49-F238E27FC236}">
                <a16:creationId xmlns:a16="http://schemas.microsoft.com/office/drawing/2014/main" id="{E37FD46E-FD82-4F8E-BC27-029D18D6C8DC}"/>
              </a:ext>
            </a:extLst>
          </p:cNvPr>
          <p:cNvCxnSpPr>
            <a:cxnSpLocks/>
          </p:cNvCxnSpPr>
          <p:nvPr/>
        </p:nvCxnSpPr>
        <p:spPr>
          <a:xfrm>
            <a:off x="5268685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2" name="מחבר ישר 171">
            <a:extLst>
              <a:ext uri="{FF2B5EF4-FFF2-40B4-BE49-F238E27FC236}">
                <a16:creationId xmlns:a16="http://schemas.microsoft.com/office/drawing/2014/main" id="{5CC642C0-5EC3-4DE1-B346-2D52BE22A3A6}"/>
              </a:ext>
            </a:extLst>
          </p:cNvPr>
          <p:cNvCxnSpPr>
            <a:cxnSpLocks/>
          </p:cNvCxnSpPr>
          <p:nvPr/>
        </p:nvCxnSpPr>
        <p:spPr>
          <a:xfrm>
            <a:off x="6736080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3" name="מחבר ישר 172">
            <a:extLst>
              <a:ext uri="{FF2B5EF4-FFF2-40B4-BE49-F238E27FC236}">
                <a16:creationId xmlns:a16="http://schemas.microsoft.com/office/drawing/2014/main" id="{C5EEDDE0-7E99-4289-A2FC-17D5DA62FCBF}"/>
              </a:ext>
            </a:extLst>
          </p:cNvPr>
          <p:cNvCxnSpPr>
            <a:cxnSpLocks/>
          </p:cNvCxnSpPr>
          <p:nvPr/>
        </p:nvCxnSpPr>
        <p:spPr>
          <a:xfrm>
            <a:off x="8146868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4" name="מחבר ישר 173">
            <a:extLst>
              <a:ext uri="{FF2B5EF4-FFF2-40B4-BE49-F238E27FC236}">
                <a16:creationId xmlns:a16="http://schemas.microsoft.com/office/drawing/2014/main" id="{F2345CD9-CBF0-4CF9-BB24-1AE04D70AA41}"/>
              </a:ext>
            </a:extLst>
          </p:cNvPr>
          <p:cNvCxnSpPr>
            <a:cxnSpLocks/>
          </p:cNvCxnSpPr>
          <p:nvPr/>
        </p:nvCxnSpPr>
        <p:spPr>
          <a:xfrm>
            <a:off x="9557656" y="1593668"/>
            <a:ext cx="0" cy="4824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5" name="מלבן 174">
            <a:extLst>
              <a:ext uri="{FF2B5EF4-FFF2-40B4-BE49-F238E27FC236}">
                <a16:creationId xmlns:a16="http://schemas.microsoft.com/office/drawing/2014/main" id="{047E2C8A-B550-446E-A90F-B7A2BF56736B}"/>
              </a:ext>
            </a:extLst>
          </p:cNvPr>
          <p:cNvSpPr/>
          <p:nvPr/>
        </p:nvSpPr>
        <p:spPr>
          <a:xfrm>
            <a:off x="1010199" y="2242472"/>
            <a:ext cx="992777" cy="273013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6" name="חץ: שמאלה-ימינה 175">
            <a:extLst>
              <a:ext uri="{FF2B5EF4-FFF2-40B4-BE49-F238E27FC236}">
                <a16:creationId xmlns:a16="http://schemas.microsoft.com/office/drawing/2014/main" id="{F61E3DC0-3237-4C6A-AF50-4212C875637D}"/>
              </a:ext>
            </a:extLst>
          </p:cNvPr>
          <p:cNvSpPr/>
          <p:nvPr/>
        </p:nvSpPr>
        <p:spPr>
          <a:xfrm>
            <a:off x="2002976" y="3444255"/>
            <a:ext cx="1669858" cy="317848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7" name="תיבת טקסט 176">
            <a:extLst>
              <a:ext uri="{FF2B5EF4-FFF2-40B4-BE49-F238E27FC236}">
                <a16:creationId xmlns:a16="http://schemas.microsoft.com/office/drawing/2014/main" id="{85EFEF7B-737A-4919-9CD0-F1382434ED54}"/>
              </a:ext>
            </a:extLst>
          </p:cNvPr>
          <p:cNvSpPr txBox="1"/>
          <p:nvPr/>
        </p:nvSpPr>
        <p:spPr>
          <a:xfrm>
            <a:off x="1239511" y="3365863"/>
            <a:ext cx="58862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מבנה</a:t>
            </a:r>
          </a:p>
        </p:txBody>
      </p:sp>
      <p:sp>
        <p:nvSpPr>
          <p:cNvPr id="178" name="תיבת טקסט 177">
            <a:extLst>
              <a:ext uri="{FF2B5EF4-FFF2-40B4-BE49-F238E27FC236}">
                <a16:creationId xmlns:a16="http://schemas.microsoft.com/office/drawing/2014/main" id="{0DBB37B0-1FD2-4C31-A336-FBF4C58B70F4}"/>
              </a:ext>
            </a:extLst>
          </p:cNvPr>
          <p:cNvSpPr txBox="1"/>
          <p:nvPr/>
        </p:nvSpPr>
        <p:spPr>
          <a:xfrm>
            <a:off x="2634028" y="3211692"/>
            <a:ext cx="33374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4" name="תיבת טקסט 183">
            <a:extLst>
              <a:ext uri="{FF2B5EF4-FFF2-40B4-BE49-F238E27FC236}">
                <a16:creationId xmlns:a16="http://schemas.microsoft.com/office/drawing/2014/main" id="{B74751AF-DEF5-4A3F-8351-1148E7D0DC3F}"/>
              </a:ext>
            </a:extLst>
          </p:cNvPr>
          <p:cNvSpPr txBox="1"/>
          <p:nvPr/>
        </p:nvSpPr>
        <p:spPr>
          <a:xfrm>
            <a:off x="4420587" y="5987534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6" name="תיבת טקסט 185">
            <a:extLst>
              <a:ext uri="{FF2B5EF4-FFF2-40B4-BE49-F238E27FC236}">
                <a16:creationId xmlns:a16="http://schemas.microsoft.com/office/drawing/2014/main" id="{338897D9-9F06-4E4E-9A2A-2B217B5FB6BD}"/>
              </a:ext>
            </a:extLst>
          </p:cNvPr>
          <p:cNvSpPr txBox="1"/>
          <p:nvPr/>
        </p:nvSpPr>
        <p:spPr>
          <a:xfrm>
            <a:off x="5835510" y="6021977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7" name="תיבת טקסט 186">
            <a:extLst>
              <a:ext uri="{FF2B5EF4-FFF2-40B4-BE49-F238E27FC236}">
                <a16:creationId xmlns:a16="http://schemas.microsoft.com/office/drawing/2014/main" id="{663A94AB-8C58-4129-A41D-AA21C06DC363}"/>
              </a:ext>
            </a:extLst>
          </p:cNvPr>
          <p:cNvSpPr txBox="1"/>
          <p:nvPr/>
        </p:nvSpPr>
        <p:spPr>
          <a:xfrm>
            <a:off x="7240148" y="6009697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8" name="תיבת טקסט 187">
            <a:extLst>
              <a:ext uri="{FF2B5EF4-FFF2-40B4-BE49-F238E27FC236}">
                <a16:creationId xmlns:a16="http://schemas.microsoft.com/office/drawing/2014/main" id="{17038FEC-6451-4814-A447-5478E1EC796D}"/>
              </a:ext>
            </a:extLst>
          </p:cNvPr>
          <p:cNvSpPr txBox="1"/>
          <p:nvPr/>
        </p:nvSpPr>
        <p:spPr>
          <a:xfrm>
            <a:off x="8650935" y="5961800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89" name="תיבת טקסט 188">
            <a:extLst>
              <a:ext uri="{FF2B5EF4-FFF2-40B4-BE49-F238E27FC236}">
                <a16:creationId xmlns:a16="http://schemas.microsoft.com/office/drawing/2014/main" id="{5C5C6694-3501-414B-957C-84E2D0329CBB}"/>
              </a:ext>
            </a:extLst>
          </p:cNvPr>
          <p:cNvSpPr txBox="1"/>
          <p:nvPr/>
        </p:nvSpPr>
        <p:spPr>
          <a:xfrm>
            <a:off x="10061722" y="6000205"/>
            <a:ext cx="3337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/>
              <a:t>D</a:t>
            </a:r>
            <a:endParaRPr lang="he-IL" dirty="0"/>
          </a:p>
        </p:txBody>
      </p:sp>
      <p:sp>
        <p:nvSpPr>
          <p:cNvPr id="190" name="תיבת טקסט 189">
            <a:extLst>
              <a:ext uri="{FF2B5EF4-FFF2-40B4-BE49-F238E27FC236}">
                <a16:creationId xmlns:a16="http://schemas.microsoft.com/office/drawing/2014/main" id="{284A61D3-5A47-483A-9FEF-392DFC92AB88}"/>
              </a:ext>
            </a:extLst>
          </p:cNvPr>
          <p:cNvSpPr txBox="1"/>
          <p:nvPr/>
        </p:nvSpPr>
        <p:spPr>
          <a:xfrm>
            <a:off x="4618441" y="6071252"/>
            <a:ext cx="290464" cy="30777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1400" dirty="0"/>
              <a:t>1</a:t>
            </a:r>
            <a:endParaRPr lang="he-IL" sz="1400" dirty="0"/>
          </a:p>
        </p:txBody>
      </p:sp>
      <p:sp>
        <p:nvSpPr>
          <p:cNvPr id="192" name="מלבן 191">
            <a:extLst>
              <a:ext uri="{FF2B5EF4-FFF2-40B4-BE49-F238E27FC236}">
                <a16:creationId xmlns:a16="http://schemas.microsoft.com/office/drawing/2014/main" id="{AB740174-A540-4219-B92F-A6D57F4B61EA}"/>
              </a:ext>
            </a:extLst>
          </p:cNvPr>
          <p:cNvSpPr/>
          <p:nvPr/>
        </p:nvSpPr>
        <p:spPr>
          <a:xfrm>
            <a:off x="7385506" y="6126777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3</a:t>
            </a:r>
            <a:endParaRPr lang="he-IL" sz="1400" dirty="0"/>
          </a:p>
        </p:txBody>
      </p:sp>
      <p:sp>
        <p:nvSpPr>
          <p:cNvPr id="193" name="מלבן 192">
            <a:extLst>
              <a:ext uri="{FF2B5EF4-FFF2-40B4-BE49-F238E27FC236}">
                <a16:creationId xmlns:a16="http://schemas.microsoft.com/office/drawing/2014/main" id="{951F5BA4-7F4D-4AC9-9885-25667677D560}"/>
              </a:ext>
            </a:extLst>
          </p:cNvPr>
          <p:cNvSpPr/>
          <p:nvPr/>
        </p:nvSpPr>
        <p:spPr>
          <a:xfrm>
            <a:off x="5991457" y="6176460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2</a:t>
            </a:r>
            <a:endParaRPr lang="he-IL" sz="1400" dirty="0"/>
          </a:p>
        </p:txBody>
      </p:sp>
      <p:sp>
        <p:nvSpPr>
          <p:cNvPr id="194" name="מלבן 193">
            <a:extLst>
              <a:ext uri="{FF2B5EF4-FFF2-40B4-BE49-F238E27FC236}">
                <a16:creationId xmlns:a16="http://schemas.microsoft.com/office/drawing/2014/main" id="{21E0A2A4-DB48-4284-9A04-03F9ED0EB105}"/>
              </a:ext>
            </a:extLst>
          </p:cNvPr>
          <p:cNvSpPr/>
          <p:nvPr/>
        </p:nvSpPr>
        <p:spPr>
          <a:xfrm>
            <a:off x="8802431" y="6106383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4</a:t>
            </a:r>
            <a:endParaRPr lang="he-IL" sz="1400" dirty="0"/>
          </a:p>
        </p:txBody>
      </p:sp>
      <p:sp>
        <p:nvSpPr>
          <p:cNvPr id="195" name="מלבן 194">
            <a:extLst>
              <a:ext uri="{FF2B5EF4-FFF2-40B4-BE49-F238E27FC236}">
                <a16:creationId xmlns:a16="http://schemas.microsoft.com/office/drawing/2014/main" id="{E8A42EEF-4319-4597-B40F-0F73BE38F6B5}"/>
              </a:ext>
            </a:extLst>
          </p:cNvPr>
          <p:cNvSpPr/>
          <p:nvPr/>
        </p:nvSpPr>
        <p:spPr>
          <a:xfrm>
            <a:off x="10228595" y="6114011"/>
            <a:ext cx="290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5</a:t>
            </a:r>
            <a:endParaRPr lang="he-IL" sz="1400" dirty="0"/>
          </a:p>
        </p:txBody>
      </p:sp>
      <p:sp>
        <p:nvSpPr>
          <p:cNvPr id="197" name="תיבת טקסט 196">
            <a:extLst>
              <a:ext uri="{FF2B5EF4-FFF2-40B4-BE49-F238E27FC236}">
                <a16:creationId xmlns:a16="http://schemas.microsoft.com/office/drawing/2014/main" id="{D1722408-D154-4BA2-83CE-27DE38887167}"/>
              </a:ext>
            </a:extLst>
          </p:cNvPr>
          <p:cNvSpPr txBox="1"/>
          <p:nvPr/>
        </p:nvSpPr>
        <p:spPr>
          <a:xfrm>
            <a:off x="11280734" y="2616941"/>
            <a:ext cx="71045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/>
              <a:t>פתיחה</a:t>
            </a:r>
          </a:p>
        </p:txBody>
      </p:sp>
      <p:sp>
        <p:nvSpPr>
          <p:cNvPr id="200" name="חץ: ימינה 199">
            <a:extLst>
              <a:ext uri="{FF2B5EF4-FFF2-40B4-BE49-F238E27FC236}">
                <a16:creationId xmlns:a16="http://schemas.microsoft.com/office/drawing/2014/main" id="{92C62F87-6DE4-461A-B3B4-223FB5F99228}"/>
              </a:ext>
            </a:extLst>
          </p:cNvPr>
          <p:cNvSpPr/>
          <p:nvPr/>
        </p:nvSpPr>
        <p:spPr>
          <a:xfrm>
            <a:off x="10796462" y="3171736"/>
            <a:ext cx="1062423" cy="10650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204" name="מחבר ישר 203">
            <a:extLst>
              <a:ext uri="{FF2B5EF4-FFF2-40B4-BE49-F238E27FC236}">
                <a16:creationId xmlns:a16="http://schemas.microsoft.com/office/drawing/2014/main" id="{EE8F1F4D-ECDC-4488-9D78-F9C26A95D2AA}"/>
              </a:ext>
            </a:extLst>
          </p:cNvPr>
          <p:cNvCxnSpPr>
            <a:cxnSpLocks/>
          </p:cNvCxnSpPr>
          <p:nvPr/>
        </p:nvCxnSpPr>
        <p:spPr>
          <a:xfrm>
            <a:off x="3857897" y="5512526"/>
            <a:ext cx="720198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8" name="תיבת טקסט 207">
            <a:extLst>
              <a:ext uri="{FF2B5EF4-FFF2-40B4-BE49-F238E27FC236}">
                <a16:creationId xmlns:a16="http://schemas.microsoft.com/office/drawing/2014/main" id="{75B20101-C85E-4B7B-AB6D-E7AB3526539B}"/>
              </a:ext>
            </a:extLst>
          </p:cNvPr>
          <p:cNvSpPr txBox="1"/>
          <p:nvPr/>
        </p:nvSpPr>
        <p:spPr>
          <a:xfrm>
            <a:off x="4471843" y="5479087"/>
            <a:ext cx="330540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Q</a:t>
            </a:r>
            <a:endParaRPr lang="he-IL" dirty="0"/>
          </a:p>
        </p:txBody>
      </p:sp>
      <p:sp>
        <p:nvSpPr>
          <p:cNvPr id="209" name="תיבת טקסט 208">
            <a:extLst>
              <a:ext uri="{FF2B5EF4-FFF2-40B4-BE49-F238E27FC236}">
                <a16:creationId xmlns:a16="http://schemas.microsoft.com/office/drawing/2014/main" id="{97577D21-B658-46E8-A3E3-EAD87A287197}"/>
              </a:ext>
            </a:extLst>
          </p:cNvPr>
          <p:cNvSpPr txBox="1"/>
          <p:nvPr/>
        </p:nvSpPr>
        <p:spPr>
          <a:xfrm>
            <a:off x="9966232" y="5495107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5Q</a:t>
            </a:r>
            <a:endParaRPr lang="he-IL" dirty="0"/>
          </a:p>
        </p:txBody>
      </p:sp>
      <p:sp>
        <p:nvSpPr>
          <p:cNvPr id="210" name="תיבת טקסט 209">
            <a:extLst>
              <a:ext uri="{FF2B5EF4-FFF2-40B4-BE49-F238E27FC236}">
                <a16:creationId xmlns:a16="http://schemas.microsoft.com/office/drawing/2014/main" id="{C521E081-66FB-497C-BDA8-906941D6CBEE}"/>
              </a:ext>
            </a:extLst>
          </p:cNvPr>
          <p:cNvSpPr txBox="1"/>
          <p:nvPr/>
        </p:nvSpPr>
        <p:spPr>
          <a:xfrm>
            <a:off x="8628368" y="5467346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4Q</a:t>
            </a:r>
            <a:endParaRPr lang="he-IL" dirty="0"/>
          </a:p>
        </p:txBody>
      </p:sp>
      <p:sp>
        <p:nvSpPr>
          <p:cNvPr id="211" name="תיבת טקסט 210">
            <a:extLst>
              <a:ext uri="{FF2B5EF4-FFF2-40B4-BE49-F238E27FC236}">
                <a16:creationId xmlns:a16="http://schemas.microsoft.com/office/drawing/2014/main" id="{CDF20847-C71E-4994-BCBC-04EA3DB97EB3}"/>
              </a:ext>
            </a:extLst>
          </p:cNvPr>
          <p:cNvSpPr txBox="1"/>
          <p:nvPr/>
        </p:nvSpPr>
        <p:spPr>
          <a:xfrm>
            <a:off x="7215403" y="5495107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3Q</a:t>
            </a:r>
            <a:endParaRPr lang="he-IL" dirty="0"/>
          </a:p>
        </p:txBody>
      </p:sp>
      <p:sp>
        <p:nvSpPr>
          <p:cNvPr id="212" name="תיבת טקסט 211">
            <a:extLst>
              <a:ext uri="{FF2B5EF4-FFF2-40B4-BE49-F238E27FC236}">
                <a16:creationId xmlns:a16="http://schemas.microsoft.com/office/drawing/2014/main" id="{EA6E8A6E-C5A5-44A9-9911-458511722908}"/>
              </a:ext>
            </a:extLst>
          </p:cNvPr>
          <p:cNvSpPr txBox="1"/>
          <p:nvPr/>
        </p:nvSpPr>
        <p:spPr>
          <a:xfrm>
            <a:off x="5782849" y="5475423"/>
            <a:ext cx="46519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2Q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49512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864D338-3F94-49DF-AF45-B18C5982F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4971" y="139551"/>
            <a:ext cx="5442856" cy="606669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dirty="0"/>
              <a:t>שלבי ביצוע החישובים תעלות</a:t>
            </a:r>
            <a:br>
              <a:rPr lang="he-IL" dirty="0"/>
            </a:br>
            <a:br>
              <a:rPr lang="he-IL" dirty="0"/>
            </a:b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C207E27-0E75-40C6-BDDB-4960305DE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777" y="1665675"/>
            <a:ext cx="11025051" cy="4847168"/>
          </a:xfrm>
        </p:spPr>
        <p:txBody>
          <a:bodyPr>
            <a:noAutofit/>
          </a:bodyPr>
          <a:lstStyle/>
          <a:p>
            <a:endParaRPr lang="he-IL" sz="2800" dirty="0"/>
          </a:p>
          <a:p>
            <a:endParaRPr lang="he-IL" sz="2800" dirty="0"/>
          </a:p>
          <a:p>
            <a:endParaRPr lang="he-IL" sz="2800" dirty="0"/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3200" dirty="0">
              <a:hlinkClick r:id="rId2" action="ppaction://hlinksldjump"/>
            </a:endParaRPr>
          </a:p>
          <a:p>
            <a:pPr marL="0" indent="0">
              <a:buNone/>
            </a:pPr>
            <a:endParaRPr lang="he-IL" sz="2800" dirty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220A7FC4-FC07-41BC-BCEE-D961683FE7DD}"/>
              </a:ext>
            </a:extLst>
          </p:cNvPr>
          <p:cNvSpPr/>
          <p:nvPr/>
        </p:nvSpPr>
        <p:spPr>
          <a:xfrm>
            <a:off x="5924318" y="3244334"/>
            <a:ext cx="291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/>
              <a:t> </a:t>
            </a:r>
          </a:p>
        </p:txBody>
      </p:sp>
      <p:pic>
        <p:nvPicPr>
          <p:cNvPr id="9" name="תמונה 8" descr="תמונה שמכילה אובייקט&#10;&#10;התיאור נוצר באופן אוטומטי">
            <a:extLst>
              <a:ext uri="{FF2B5EF4-FFF2-40B4-BE49-F238E27FC236}">
                <a16:creationId xmlns:a16="http://schemas.microsoft.com/office/drawing/2014/main" id="{22814A63-9404-4F11-9956-7B2419DF8F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1393" y="967367"/>
            <a:ext cx="8547333" cy="10546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תמונה 14">
            <a:extLst>
              <a:ext uri="{FF2B5EF4-FFF2-40B4-BE49-F238E27FC236}">
                <a16:creationId xmlns:a16="http://schemas.microsoft.com/office/drawing/2014/main" id="{A54AF639-ECA4-4A5F-B027-7783FC03BA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1393" y="3363832"/>
            <a:ext cx="8547333" cy="7986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תמונה 16">
            <a:extLst>
              <a:ext uri="{FF2B5EF4-FFF2-40B4-BE49-F238E27FC236}">
                <a16:creationId xmlns:a16="http://schemas.microsoft.com/office/drawing/2014/main" id="{8ED42DE5-6F5A-4D9F-AF67-DC91539877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3409" y="4112329"/>
            <a:ext cx="8547333" cy="10120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9" name="תמונה 28">
            <a:extLst>
              <a:ext uri="{FF2B5EF4-FFF2-40B4-BE49-F238E27FC236}">
                <a16:creationId xmlns:a16="http://schemas.microsoft.com/office/drawing/2014/main" id="{30BDB180-9DB9-4E13-89BB-BFFC7AC1A6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3714" y="5811087"/>
            <a:ext cx="8907028" cy="8961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תמונה 4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911B3C50-684D-4D4F-B9FF-7156C470B8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15331" y="2079763"/>
            <a:ext cx="10193395" cy="1188823"/>
          </a:xfrm>
          <a:prstGeom prst="rect">
            <a:avLst/>
          </a:prstGeom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E09C8151-B8D5-4903-BE9E-466E574F531B}"/>
              </a:ext>
            </a:extLst>
          </p:cNvPr>
          <p:cNvSpPr/>
          <p:nvPr/>
        </p:nvSpPr>
        <p:spPr>
          <a:xfrm>
            <a:off x="2672179" y="5124353"/>
            <a:ext cx="8998563" cy="6867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שלב ה' – מציאת מספר קדחים כללי- מספר קדחים בשורה כפול מספר שורות</a:t>
            </a:r>
          </a:p>
        </p:txBody>
      </p:sp>
    </p:spTree>
    <p:extLst>
      <p:ext uri="{BB962C8B-B14F-4D97-AF65-F5344CB8AC3E}">
        <p14:creationId xmlns:p14="http://schemas.microsoft.com/office/powerpoint/2010/main" val="285147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חיתוך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315</Words>
  <Application>Microsoft Office PowerPoint</Application>
  <PresentationFormat>מסך רחב</PresentationFormat>
  <Paragraphs>101</Paragraphs>
  <Slides>16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9" baseType="lpstr">
      <vt:lpstr>Franklin Gothic Book</vt:lpstr>
      <vt:lpstr>Wingdings</vt:lpstr>
      <vt:lpstr>חיתוך</vt:lpstr>
      <vt:lpstr>ריכוז נוסחאות חישוב</vt:lpstr>
      <vt:lpstr>שלבי ביצוע החישובים מחצבות </vt:lpstr>
      <vt:lpstr>שלבי ביצוע החישובים-המשך </vt:lpstr>
      <vt:lpstr>תרשים סדור השהיות וזריקת חומר</vt:lpstr>
      <vt:lpstr>שלבי ביצוע החישובים איזור מאוכלס   </vt:lpstr>
      <vt:lpstr>שלבי ביצוע החישובים -המשך </vt:lpstr>
      <vt:lpstr>שלבי ביצוע החישובים -המשך </vt:lpstr>
      <vt:lpstr>תרשים סדור השהיות וזריקת חומר</vt:lpstr>
      <vt:lpstr>שלבי ביצוע החישובים תעלות   </vt:lpstr>
      <vt:lpstr>שלבי ביצוע החישובים -המשך </vt:lpstr>
      <vt:lpstr>מצגת של PowerPoint‏</vt:lpstr>
      <vt:lpstr>שלבי ביצוע החישובים תת מימי   </vt:lpstr>
      <vt:lpstr>שלבי ביצוע החישובים -המשך </vt:lpstr>
      <vt:lpstr>שלבי חישוב מעגל טורי חשמל</vt:lpstr>
      <vt:lpstr>שלבי חישוב מעגל טורים במקביל</vt:lpstr>
      <vt:lpstr>חישוב מרחקי פיצוץ בין ערימות חומרי נפץ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עבודות פיצוץ איזור מאוכלס  מרצה- ניסים מור</dc:title>
  <dc:creator>ניסים מור</dc:creator>
  <cp:lastModifiedBy>nissim mor</cp:lastModifiedBy>
  <cp:revision>137</cp:revision>
  <dcterms:created xsi:type="dcterms:W3CDTF">2019-09-29T11:14:46Z</dcterms:created>
  <dcterms:modified xsi:type="dcterms:W3CDTF">2021-03-08T16:20:02Z</dcterms:modified>
</cp:coreProperties>
</file>