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6858000" cy="9144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autoAdjust="0"/>
    <p:restoredTop sz="78323" autoAdjust="0"/>
  </p:normalViewPr>
  <p:slideViewPr>
    <p:cSldViewPr>
      <p:cViewPr>
        <p:scale>
          <a:sx n="100" d="100"/>
          <a:sy n="100" d="100"/>
        </p:scale>
        <p:origin x="-1146" y="4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CAF366-7B72-4E73-8291-09796F0B12D0}"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5F88297C-69FF-4FFA-96DC-6799511D4E4D}">
      <dgm:prSet phldrT="[טקסט]"/>
      <dgm:spPr/>
      <dgm:t>
        <a:bodyPr/>
        <a:lstStyle/>
        <a:p>
          <a:r>
            <a:rPr lang="he-IL" dirty="0" smtClean="0"/>
            <a:t>מערכת העצבים</a:t>
          </a:r>
          <a:endParaRPr lang="en-US" dirty="0"/>
        </a:p>
      </dgm:t>
    </dgm:pt>
    <dgm:pt modelId="{49180BBF-E894-48E5-9295-ECACF94446E5}" type="parTrans" cxnId="{2FBA29B5-578E-4581-9AB7-90A8E3614156}">
      <dgm:prSet/>
      <dgm:spPr/>
      <dgm:t>
        <a:bodyPr/>
        <a:lstStyle/>
        <a:p>
          <a:endParaRPr lang="en-US"/>
        </a:p>
      </dgm:t>
    </dgm:pt>
    <dgm:pt modelId="{3C00FAB2-0E7E-450A-9CBC-BBAC6F02F4EF}" type="sibTrans" cxnId="{2FBA29B5-578E-4581-9AB7-90A8E3614156}">
      <dgm:prSet/>
      <dgm:spPr/>
      <dgm:t>
        <a:bodyPr/>
        <a:lstStyle/>
        <a:p>
          <a:endParaRPr lang="en-US"/>
        </a:p>
      </dgm:t>
    </dgm:pt>
    <dgm:pt modelId="{47101D83-C921-4764-993D-3C7BFFEA1951}">
      <dgm:prSet phldrT="[טקסט]"/>
      <dgm:spPr/>
      <dgm:t>
        <a:bodyPr/>
        <a:lstStyle/>
        <a:p>
          <a:r>
            <a:rPr lang="he-IL" dirty="0" smtClean="0"/>
            <a:t>מערכת הדם</a:t>
          </a:r>
          <a:endParaRPr lang="en-US" dirty="0"/>
        </a:p>
      </dgm:t>
    </dgm:pt>
    <dgm:pt modelId="{D560665F-B9FE-43E5-B88B-027F3405074C}" type="parTrans" cxnId="{A600C5FE-0BF2-4001-A356-84AEA62DC6B9}">
      <dgm:prSet/>
      <dgm:spPr/>
      <dgm:t>
        <a:bodyPr/>
        <a:lstStyle/>
        <a:p>
          <a:endParaRPr lang="en-US"/>
        </a:p>
      </dgm:t>
    </dgm:pt>
    <dgm:pt modelId="{99F73F9B-37E5-467E-8669-A0D9C9376F64}" type="sibTrans" cxnId="{A600C5FE-0BF2-4001-A356-84AEA62DC6B9}">
      <dgm:prSet/>
      <dgm:spPr/>
      <dgm:t>
        <a:bodyPr/>
        <a:lstStyle/>
        <a:p>
          <a:endParaRPr lang="en-US"/>
        </a:p>
      </dgm:t>
    </dgm:pt>
    <dgm:pt modelId="{82F99948-7369-4DE4-A502-6BCB284A7DA7}">
      <dgm:prSet phldrT="[טקסט]"/>
      <dgm:spPr>
        <a:solidFill>
          <a:srgbClr val="FFFF00"/>
        </a:solidFill>
      </dgm:spPr>
      <dgm:t>
        <a:bodyPr/>
        <a:lstStyle/>
        <a:p>
          <a:r>
            <a:rPr lang="he-IL" dirty="0" smtClean="0">
              <a:solidFill>
                <a:schemeClr val="tx1"/>
              </a:solidFill>
            </a:rPr>
            <a:t>משלוש החיים</a:t>
          </a:r>
          <a:endParaRPr lang="en-US" dirty="0">
            <a:solidFill>
              <a:schemeClr val="tx1"/>
            </a:solidFill>
          </a:endParaRPr>
        </a:p>
      </dgm:t>
    </dgm:pt>
    <dgm:pt modelId="{87D502A2-B45E-4DB8-BCB7-E5BCB17FC3E4}" type="parTrans" cxnId="{0A9A7FEF-3788-4F22-8A1B-E9DE9529F861}">
      <dgm:prSet/>
      <dgm:spPr/>
      <dgm:t>
        <a:bodyPr/>
        <a:lstStyle/>
        <a:p>
          <a:endParaRPr lang="en-US"/>
        </a:p>
      </dgm:t>
    </dgm:pt>
    <dgm:pt modelId="{BFC55FD2-12D1-4EE6-93A9-59AB3683C7F4}" type="sibTrans" cxnId="{0A9A7FEF-3788-4F22-8A1B-E9DE9529F861}">
      <dgm:prSet/>
      <dgm:spPr/>
      <dgm:t>
        <a:bodyPr/>
        <a:lstStyle/>
        <a:p>
          <a:endParaRPr lang="en-US"/>
        </a:p>
      </dgm:t>
    </dgm:pt>
    <dgm:pt modelId="{16A9689A-E133-4BE3-AC8B-FAC64868E7F1}">
      <dgm:prSet phldrT="[טקסט]"/>
      <dgm:spPr/>
      <dgm:t>
        <a:bodyPr/>
        <a:lstStyle/>
        <a:p>
          <a:r>
            <a:rPr lang="he-IL" dirty="0" smtClean="0"/>
            <a:t>מערכת הנשימה</a:t>
          </a:r>
          <a:endParaRPr lang="en-US" dirty="0"/>
        </a:p>
      </dgm:t>
    </dgm:pt>
    <dgm:pt modelId="{8A86C077-CFB9-42CD-ACE4-B1DB9015DD9D}" type="parTrans" cxnId="{FD87AAF8-C0C7-412D-B99A-3C81896A1C73}">
      <dgm:prSet/>
      <dgm:spPr/>
      <dgm:t>
        <a:bodyPr/>
        <a:lstStyle/>
        <a:p>
          <a:endParaRPr lang="en-US"/>
        </a:p>
      </dgm:t>
    </dgm:pt>
    <dgm:pt modelId="{FCF02B2A-FF6A-4A51-AD14-3DA19ED02F1F}" type="sibTrans" cxnId="{FD87AAF8-C0C7-412D-B99A-3C81896A1C73}">
      <dgm:prSet/>
      <dgm:spPr/>
      <dgm:t>
        <a:bodyPr/>
        <a:lstStyle/>
        <a:p>
          <a:endParaRPr lang="en-US"/>
        </a:p>
      </dgm:t>
    </dgm:pt>
    <dgm:pt modelId="{54120ACE-3CDF-415D-AB61-058EAF507E38}" type="pres">
      <dgm:prSet presAssocID="{46CAF366-7B72-4E73-8291-09796F0B12D0}" presName="compositeShape" presStyleCnt="0">
        <dgm:presLayoutVars>
          <dgm:chMax val="9"/>
          <dgm:dir/>
          <dgm:resizeHandles val="exact"/>
        </dgm:presLayoutVars>
      </dgm:prSet>
      <dgm:spPr/>
    </dgm:pt>
    <dgm:pt modelId="{3802424F-582D-464B-A5A4-E69D2D526D01}" type="pres">
      <dgm:prSet presAssocID="{46CAF366-7B72-4E73-8291-09796F0B12D0}" presName="triangle1" presStyleLbl="node1" presStyleIdx="0" presStyleCnt="4">
        <dgm:presLayoutVars>
          <dgm:bulletEnabled val="1"/>
        </dgm:presLayoutVars>
      </dgm:prSet>
      <dgm:spPr/>
    </dgm:pt>
    <dgm:pt modelId="{E1555437-592A-4E42-9A2D-06798402A16B}" type="pres">
      <dgm:prSet presAssocID="{46CAF366-7B72-4E73-8291-09796F0B12D0}" presName="triangle2" presStyleLbl="node1" presStyleIdx="1" presStyleCnt="4">
        <dgm:presLayoutVars>
          <dgm:bulletEnabled val="1"/>
        </dgm:presLayoutVars>
      </dgm:prSet>
      <dgm:spPr/>
    </dgm:pt>
    <dgm:pt modelId="{EEC4034D-07EE-413B-A2E8-F4CA6A588A22}" type="pres">
      <dgm:prSet presAssocID="{46CAF366-7B72-4E73-8291-09796F0B12D0}" presName="triangle3" presStyleLbl="node1" presStyleIdx="2" presStyleCnt="4" custLinFactNeighborX="5000">
        <dgm:presLayoutVars>
          <dgm:bulletEnabled val="1"/>
        </dgm:presLayoutVars>
      </dgm:prSet>
      <dgm:spPr/>
    </dgm:pt>
    <dgm:pt modelId="{390FC07F-171C-48C2-8232-E84E492039F6}" type="pres">
      <dgm:prSet presAssocID="{46CAF366-7B72-4E73-8291-09796F0B12D0}" presName="triangle4" presStyleLbl="node1" presStyleIdx="3" presStyleCnt="4">
        <dgm:presLayoutVars>
          <dgm:bulletEnabled val="1"/>
        </dgm:presLayoutVars>
      </dgm:prSet>
      <dgm:spPr/>
    </dgm:pt>
  </dgm:ptLst>
  <dgm:cxnLst>
    <dgm:cxn modelId="{F8049711-80E1-4428-95E7-B5489C4337E2}" type="presOf" srcId="{46CAF366-7B72-4E73-8291-09796F0B12D0}" destId="{54120ACE-3CDF-415D-AB61-058EAF507E38}" srcOrd="0" destOrd="0" presId="urn:microsoft.com/office/officeart/2005/8/layout/pyramid4"/>
    <dgm:cxn modelId="{2FBA29B5-578E-4581-9AB7-90A8E3614156}" srcId="{46CAF366-7B72-4E73-8291-09796F0B12D0}" destId="{5F88297C-69FF-4FFA-96DC-6799511D4E4D}" srcOrd="0" destOrd="0" parTransId="{49180BBF-E894-48E5-9295-ECACF94446E5}" sibTransId="{3C00FAB2-0E7E-450A-9CBC-BBAC6F02F4EF}"/>
    <dgm:cxn modelId="{F58B16C0-D021-45D5-A1F5-EB898A8C2371}" type="presOf" srcId="{82F99948-7369-4DE4-A502-6BCB284A7DA7}" destId="{EEC4034D-07EE-413B-A2E8-F4CA6A588A22}" srcOrd="0" destOrd="0" presId="urn:microsoft.com/office/officeart/2005/8/layout/pyramid4"/>
    <dgm:cxn modelId="{4BEDE3F9-2079-4F8E-9A56-53DCA13037B2}" type="presOf" srcId="{16A9689A-E133-4BE3-AC8B-FAC64868E7F1}" destId="{390FC07F-171C-48C2-8232-E84E492039F6}" srcOrd="0" destOrd="0" presId="urn:microsoft.com/office/officeart/2005/8/layout/pyramid4"/>
    <dgm:cxn modelId="{14CCD33B-38E4-459F-B304-69120DAD65EC}" type="presOf" srcId="{47101D83-C921-4764-993D-3C7BFFEA1951}" destId="{E1555437-592A-4E42-9A2D-06798402A16B}" srcOrd="0" destOrd="0" presId="urn:microsoft.com/office/officeart/2005/8/layout/pyramid4"/>
    <dgm:cxn modelId="{8F1ED7E1-19CF-407E-BA98-15A591B8B2AE}" type="presOf" srcId="{5F88297C-69FF-4FFA-96DC-6799511D4E4D}" destId="{3802424F-582D-464B-A5A4-E69D2D526D01}" srcOrd="0" destOrd="0" presId="urn:microsoft.com/office/officeart/2005/8/layout/pyramid4"/>
    <dgm:cxn modelId="{A600C5FE-0BF2-4001-A356-84AEA62DC6B9}" srcId="{46CAF366-7B72-4E73-8291-09796F0B12D0}" destId="{47101D83-C921-4764-993D-3C7BFFEA1951}" srcOrd="1" destOrd="0" parTransId="{D560665F-B9FE-43E5-B88B-027F3405074C}" sibTransId="{99F73F9B-37E5-467E-8669-A0D9C9376F64}"/>
    <dgm:cxn modelId="{FD87AAF8-C0C7-412D-B99A-3C81896A1C73}" srcId="{46CAF366-7B72-4E73-8291-09796F0B12D0}" destId="{16A9689A-E133-4BE3-AC8B-FAC64868E7F1}" srcOrd="3" destOrd="0" parTransId="{8A86C077-CFB9-42CD-ACE4-B1DB9015DD9D}" sibTransId="{FCF02B2A-FF6A-4A51-AD14-3DA19ED02F1F}"/>
    <dgm:cxn modelId="{0A9A7FEF-3788-4F22-8A1B-E9DE9529F861}" srcId="{46CAF366-7B72-4E73-8291-09796F0B12D0}" destId="{82F99948-7369-4DE4-A502-6BCB284A7DA7}" srcOrd="2" destOrd="0" parTransId="{87D502A2-B45E-4DB8-BCB7-E5BCB17FC3E4}" sibTransId="{BFC55FD2-12D1-4EE6-93A9-59AB3683C7F4}"/>
    <dgm:cxn modelId="{95266D5A-C40E-410C-91E8-45DA1EBCF476}" type="presParOf" srcId="{54120ACE-3CDF-415D-AB61-058EAF507E38}" destId="{3802424F-582D-464B-A5A4-E69D2D526D01}" srcOrd="0" destOrd="0" presId="urn:microsoft.com/office/officeart/2005/8/layout/pyramid4"/>
    <dgm:cxn modelId="{4D607BF2-59B2-491F-9462-D0CD560D4DF2}" type="presParOf" srcId="{54120ACE-3CDF-415D-AB61-058EAF507E38}" destId="{E1555437-592A-4E42-9A2D-06798402A16B}" srcOrd="1" destOrd="0" presId="urn:microsoft.com/office/officeart/2005/8/layout/pyramid4"/>
    <dgm:cxn modelId="{5E846216-952C-4A44-A1B6-78BAF315FE73}" type="presParOf" srcId="{54120ACE-3CDF-415D-AB61-058EAF507E38}" destId="{EEC4034D-07EE-413B-A2E8-F4CA6A588A22}" srcOrd="2" destOrd="0" presId="urn:microsoft.com/office/officeart/2005/8/layout/pyramid4"/>
    <dgm:cxn modelId="{E3840E79-053C-4E97-A428-8801F39F5E4E}" type="presParOf" srcId="{54120ACE-3CDF-415D-AB61-058EAF507E38}" destId="{390FC07F-171C-48C2-8232-E84E492039F6}" srcOrd="3" destOrd="0" presId="urn:microsoft.com/office/officeart/2005/8/layout/pyramid4"/>
  </dgm:cxnLst>
  <dgm:bg/>
  <dgm:whole/>
</dgm:dataModel>
</file>

<file path=ppt/diagrams/data2.xml><?xml version="1.0" encoding="utf-8"?>
<dgm:dataModel xmlns:dgm="http://schemas.openxmlformats.org/drawingml/2006/diagram" xmlns:a="http://schemas.openxmlformats.org/drawingml/2006/main">
  <dgm:ptLst>
    <dgm:pt modelId="{11B00F2D-D787-4840-BA2E-F311389D4FE8}" type="doc">
      <dgm:prSet loTypeId="urn:microsoft.com/office/officeart/2005/8/layout/chevron1" loCatId="process" qsTypeId="urn:microsoft.com/office/officeart/2005/8/quickstyle/simple3" qsCatId="simple" csTypeId="urn:microsoft.com/office/officeart/2005/8/colors/colorful5" csCatId="colorful" phldr="1"/>
      <dgm:spPr/>
    </dgm:pt>
    <dgm:pt modelId="{8755650B-3A53-4491-A0DA-7F486B2EE5BD}">
      <dgm:prSet phldrT="[טקסט]"/>
      <dgm:spPr/>
      <dgm:t>
        <a:bodyPr/>
        <a:lstStyle/>
        <a:p>
          <a:r>
            <a:rPr lang="he-IL" dirty="0" smtClean="0"/>
            <a:t>הזעק עזרה (101)</a:t>
          </a:r>
          <a:endParaRPr lang="en-US" dirty="0"/>
        </a:p>
      </dgm:t>
    </dgm:pt>
    <dgm:pt modelId="{9DDC25C5-BFFA-42E2-BC31-B3E938F295B8}" type="parTrans" cxnId="{64FDBA4F-3A6B-4A0C-8CD2-2659D517AA6F}">
      <dgm:prSet/>
      <dgm:spPr/>
      <dgm:t>
        <a:bodyPr/>
        <a:lstStyle/>
        <a:p>
          <a:endParaRPr lang="en-US"/>
        </a:p>
      </dgm:t>
    </dgm:pt>
    <dgm:pt modelId="{910E8A44-A409-4373-A882-B101A8944E88}" type="sibTrans" cxnId="{64FDBA4F-3A6B-4A0C-8CD2-2659D517AA6F}">
      <dgm:prSet/>
      <dgm:spPr/>
      <dgm:t>
        <a:bodyPr/>
        <a:lstStyle/>
        <a:p>
          <a:endParaRPr lang="en-US"/>
        </a:p>
      </dgm:t>
    </dgm:pt>
    <dgm:pt modelId="{4FED630A-7CD6-4C67-9D5A-24804BDE4463}">
      <dgm:prSet phldrT="[טקסט]"/>
      <dgm:spPr/>
      <dgm:t>
        <a:bodyPr/>
        <a:lstStyle/>
        <a:p>
          <a:r>
            <a:rPr lang="he-IL" dirty="0" smtClean="0"/>
            <a:t>החייאת לב/ראיה	</a:t>
          </a:r>
          <a:endParaRPr lang="en-US" dirty="0"/>
        </a:p>
      </dgm:t>
    </dgm:pt>
    <dgm:pt modelId="{316C6430-2F81-4F15-880A-B60239CF09E7}" type="parTrans" cxnId="{B15808A4-4559-4ED8-A056-D8CD3FE23F9F}">
      <dgm:prSet/>
      <dgm:spPr/>
      <dgm:t>
        <a:bodyPr/>
        <a:lstStyle/>
        <a:p>
          <a:endParaRPr lang="en-US"/>
        </a:p>
      </dgm:t>
    </dgm:pt>
    <dgm:pt modelId="{93A150CD-E2F5-4642-B5D3-14FB480FCF32}" type="sibTrans" cxnId="{B15808A4-4559-4ED8-A056-D8CD3FE23F9F}">
      <dgm:prSet/>
      <dgm:spPr/>
      <dgm:t>
        <a:bodyPr/>
        <a:lstStyle/>
        <a:p>
          <a:endParaRPr lang="en-US"/>
        </a:p>
      </dgm:t>
    </dgm:pt>
    <dgm:pt modelId="{6D259270-2E90-4B38-A5AC-D5A308455322}">
      <dgm:prSet phldrT="[טקסט]"/>
      <dgm:spPr/>
      <dgm:t>
        <a:bodyPr/>
        <a:lstStyle/>
        <a:p>
          <a:r>
            <a:rPr lang="he-IL" dirty="0" smtClean="0"/>
            <a:t>שוק חשמלי מוקדם</a:t>
          </a:r>
          <a:endParaRPr lang="en-US" dirty="0"/>
        </a:p>
      </dgm:t>
    </dgm:pt>
    <dgm:pt modelId="{DB3A9A1F-6DAD-47B3-90F8-726DA212587F}" type="parTrans" cxnId="{CDB3CD4A-809F-4126-A400-0699DFD7D221}">
      <dgm:prSet/>
      <dgm:spPr/>
      <dgm:t>
        <a:bodyPr/>
        <a:lstStyle/>
        <a:p>
          <a:endParaRPr lang="en-US"/>
        </a:p>
      </dgm:t>
    </dgm:pt>
    <dgm:pt modelId="{474D6D97-298C-4665-A406-8FA21A02236C}" type="sibTrans" cxnId="{CDB3CD4A-809F-4126-A400-0699DFD7D221}">
      <dgm:prSet/>
      <dgm:spPr/>
      <dgm:t>
        <a:bodyPr/>
        <a:lstStyle/>
        <a:p>
          <a:endParaRPr lang="en-US"/>
        </a:p>
      </dgm:t>
    </dgm:pt>
    <dgm:pt modelId="{6ADD554E-246A-4E4B-9483-C26F2D0A51D7}">
      <dgm:prSet/>
      <dgm:spPr/>
      <dgm:t>
        <a:bodyPr/>
        <a:lstStyle/>
        <a:p>
          <a:r>
            <a:rPr lang="he-IL" dirty="0" smtClean="0"/>
            <a:t>המשך טיפול מתקדם ע"י בי"ח /</a:t>
          </a:r>
          <a:r>
            <a:rPr lang="he-IL" dirty="0" err="1" smtClean="0"/>
            <a:t>נט"נ</a:t>
          </a:r>
          <a:endParaRPr lang="en-US" dirty="0"/>
        </a:p>
      </dgm:t>
    </dgm:pt>
    <dgm:pt modelId="{3E0E9AE4-8C8E-4AEA-95D2-8F39EE2FC1E5}" type="parTrans" cxnId="{AE3E5B35-BAAE-4D74-8CFB-32D373041AC2}">
      <dgm:prSet/>
      <dgm:spPr/>
      <dgm:t>
        <a:bodyPr/>
        <a:lstStyle/>
        <a:p>
          <a:endParaRPr lang="en-US"/>
        </a:p>
      </dgm:t>
    </dgm:pt>
    <dgm:pt modelId="{018D578D-736A-4B2F-B6F8-5EFC3B53D6DD}" type="sibTrans" cxnId="{AE3E5B35-BAAE-4D74-8CFB-32D373041AC2}">
      <dgm:prSet/>
      <dgm:spPr/>
      <dgm:t>
        <a:bodyPr/>
        <a:lstStyle/>
        <a:p>
          <a:endParaRPr lang="en-US"/>
        </a:p>
      </dgm:t>
    </dgm:pt>
    <dgm:pt modelId="{B37729ED-E23B-476C-8812-32BE7555CC8F}" type="pres">
      <dgm:prSet presAssocID="{11B00F2D-D787-4840-BA2E-F311389D4FE8}" presName="Name0" presStyleCnt="0">
        <dgm:presLayoutVars>
          <dgm:dir val="rev"/>
          <dgm:animLvl val="lvl"/>
          <dgm:resizeHandles val="exact"/>
        </dgm:presLayoutVars>
      </dgm:prSet>
      <dgm:spPr/>
    </dgm:pt>
    <dgm:pt modelId="{0DC2480C-B65B-4E14-9313-1302657FDB45}" type="pres">
      <dgm:prSet presAssocID="{8755650B-3A53-4491-A0DA-7F486B2EE5BD}" presName="parTxOnly" presStyleLbl="node1" presStyleIdx="0" presStyleCnt="4">
        <dgm:presLayoutVars>
          <dgm:chMax val="0"/>
          <dgm:chPref val="0"/>
          <dgm:bulletEnabled val="1"/>
        </dgm:presLayoutVars>
      </dgm:prSet>
      <dgm:spPr/>
      <dgm:t>
        <a:bodyPr/>
        <a:lstStyle/>
        <a:p>
          <a:endParaRPr lang="en-US"/>
        </a:p>
      </dgm:t>
    </dgm:pt>
    <dgm:pt modelId="{31E4C5EB-E5A2-4E5D-8299-12E4A8E8A9CD}" type="pres">
      <dgm:prSet presAssocID="{910E8A44-A409-4373-A882-B101A8944E88}" presName="parTxOnlySpace" presStyleCnt="0"/>
      <dgm:spPr/>
    </dgm:pt>
    <dgm:pt modelId="{94322156-A778-4A18-B2C5-DC4F93D85477}" type="pres">
      <dgm:prSet presAssocID="{4FED630A-7CD6-4C67-9D5A-24804BDE4463}" presName="parTxOnly" presStyleLbl="node1" presStyleIdx="1" presStyleCnt="4">
        <dgm:presLayoutVars>
          <dgm:chMax val="0"/>
          <dgm:chPref val="0"/>
          <dgm:bulletEnabled val="1"/>
        </dgm:presLayoutVars>
      </dgm:prSet>
      <dgm:spPr/>
    </dgm:pt>
    <dgm:pt modelId="{AB23FFD1-E5C2-4B64-9B3B-CA5DA68B06C1}" type="pres">
      <dgm:prSet presAssocID="{93A150CD-E2F5-4642-B5D3-14FB480FCF32}" presName="parTxOnlySpace" presStyleCnt="0"/>
      <dgm:spPr/>
    </dgm:pt>
    <dgm:pt modelId="{DA87D564-50EF-43F9-B096-EF180B92EC8D}" type="pres">
      <dgm:prSet presAssocID="{6D259270-2E90-4B38-A5AC-D5A308455322}" presName="parTxOnly" presStyleLbl="node1" presStyleIdx="2" presStyleCnt="4">
        <dgm:presLayoutVars>
          <dgm:chMax val="0"/>
          <dgm:chPref val="0"/>
          <dgm:bulletEnabled val="1"/>
        </dgm:presLayoutVars>
      </dgm:prSet>
      <dgm:spPr/>
      <dgm:t>
        <a:bodyPr/>
        <a:lstStyle/>
        <a:p>
          <a:endParaRPr lang="en-US"/>
        </a:p>
      </dgm:t>
    </dgm:pt>
    <dgm:pt modelId="{3AA358E5-115A-4A17-87E5-3F0200C3E449}" type="pres">
      <dgm:prSet presAssocID="{474D6D97-298C-4665-A406-8FA21A02236C}" presName="parTxOnlySpace" presStyleCnt="0"/>
      <dgm:spPr/>
    </dgm:pt>
    <dgm:pt modelId="{9447AC66-AA38-4A6D-8947-16FDB0D9B9EA}" type="pres">
      <dgm:prSet presAssocID="{6ADD554E-246A-4E4B-9483-C26F2D0A51D7}" presName="parTxOnly" presStyleLbl="node1" presStyleIdx="3" presStyleCnt="4">
        <dgm:presLayoutVars>
          <dgm:chMax val="0"/>
          <dgm:chPref val="0"/>
          <dgm:bulletEnabled val="1"/>
        </dgm:presLayoutVars>
      </dgm:prSet>
      <dgm:spPr/>
    </dgm:pt>
  </dgm:ptLst>
  <dgm:cxnLst>
    <dgm:cxn modelId="{64FDBA4F-3A6B-4A0C-8CD2-2659D517AA6F}" srcId="{11B00F2D-D787-4840-BA2E-F311389D4FE8}" destId="{8755650B-3A53-4491-A0DA-7F486B2EE5BD}" srcOrd="0" destOrd="0" parTransId="{9DDC25C5-BFFA-42E2-BC31-B3E938F295B8}" sibTransId="{910E8A44-A409-4373-A882-B101A8944E88}"/>
    <dgm:cxn modelId="{E98DFA74-82BB-4352-9B68-79AD41E13C03}" type="presOf" srcId="{8755650B-3A53-4491-A0DA-7F486B2EE5BD}" destId="{0DC2480C-B65B-4E14-9313-1302657FDB45}" srcOrd="0" destOrd="0" presId="urn:microsoft.com/office/officeart/2005/8/layout/chevron1"/>
    <dgm:cxn modelId="{B15808A4-4559-4ED8-A056-D8CD3FE23F9F}" srcId="{11B00F2D-D787-4840-BA2E-F311389D4FE8}" destId="{4FED630A-7CD6-4C67-9D5A-24804BDE4463}" srcOrd="1" destOrd="0" parTransId="{316C6430-2F81-4F15-880A-B60239CF09E7}" sibTransId="{93A150CD-E2F5-4642-B5D3-14FB480FCF32}"/>
    <dgm:cxn modelId="{6691DCF0-D3A2-4517-AA24-FE93614574F2}" type="presOf" srcId="{6D259270-2E90-4B38-A5AC-D5A308455322}" destId="{DA87D564-50EF-43F9-B096-EF180B92EC8D}" srcOrd="0" destOrd="0" presId="urn:microsoft.com/office/officeart/2005/8/layout/chevron1"/>
    <dgm:cxn modelId="{CDB3CD4A-809F-4126-A400-0699DFD7D221}" srcId="{11B00F2D-D787-4840-BA2E-F311389D4FE8}" destId="{6D259270-2E90-4B38-A5AC-D5A308455322}" srcOrd="2" destOrd="0" parTransId="{DB3A9A1F-6DAD-47B3-90F8-726DA212587F}" sibTransId="{474D6D97-298C-4665-A406-8FA21A02236C}"/>
    <dgm:cxn modelId="{0978925E-20AD-4C21-8D29-2F7613CD80FE}" type="presOf" srcId="{11B00F2D-D787-4840-BA2E-F311389D4FE8}" destId="{B37729ED-E23B-476C-8812-32BE7555CC8F}" srcOrd="0" destOrd="0" presId="urn:microsoft.com/office/officeart/2005/8/layout/chevron1"/>
    <dgm:cxn modelId="{AE3E5B35-BAAE-4D74-8CFB-32D373041AC2}" srcId="{11B00F2D-D787-4840-BA2E-F311389D4FE8}" destId="{6ADD554E-246A-4E4B-9483-C26F2D0A51D7}" srcOrd="3" destOrd="0" parTransId="{3E0E9AE4-8C8E-4AEA-95D2-8F39EE2FC1E5}" sibTransId="{018D578D-736A-4B2F-B6F8-5EFC3B53D6DD}"/>
    <dgm:cxn modelId="{C7AAB02A-82A3-49A1-AC16-8CBB39ADA3D6}" type="presOf" srcId="{4FED630A-7CD6-4C67-9D5A-24804BDE4463}" destId="{94322156-A778-4A18-B2C5-DC4F93D85477}" srcOrd="0" destOrd="0" presId="urn:microsoft.com/office/officeart/2005/8/layout/chevron1"/>
    <dgm:cxn modelId="{3364276F-4CE8-40FC-9C77-6090E3932EBA}" type="presOf" srcId="{6ADD554E-246A-4E4B-9483-C26F2D0A51D7}" destId="{9447AC66-AA38-4A6D-8947-16FDB0D9B9EA}" srcOrd="0" destOrd="0" presId="urn:microsoft.com/office/officeart/2005/8/layout/chevron1"/>
    <dgm:cxn modelId="{2B38E9CB-683D-4E79-B5A4-F953DACDAFDB}" type="presParOf" srcId="{B37729ED-E23B-476C-8812-32BE7555CC8F}" destId="{0DC2480C-B65B-4E14-9313-1302657FDB45}" srcOrd="0" destOrd="0" presId="urn:microsoft.com/office/officeart/2005/8/layout/chevron1"/>
    <dgm:cxn modelId="{ADCA65FF-6182-467D-B4D4-D2FECBA8A290}" type="presParOf" srcId="{B37729ED-E23B-476C-8812-32BE7555CC8F}" destId="{31E4C5EB-E5A2-4E5D-8299-12E4A8E8A9CD}" srcOrd="1" destOrd="0" presId="urn:microsoft.com/office/officeart/2005/8/layout/chevron1"/>
    <dgm:cxn modelId="{C1CB6224-E42E-46F9-BD4C-1F0392F123E7}" type="presParOf" srcId="{B37729ED-E23B-476C-8812-32BE7555CC8F}" destId="{94322156-A778-4A18-B2C5-DC4F93D85477}" srcOrd="2" destOrd="0" presId="urn:microsoft.com/office/officeart/2005/8/layout/chevron1"/>
    <dgm:cxn modelId="{1DCE292D-6DFF-45C8-B769-B030394F9461}" type="presParOf" srcId="{B37729ED-E23B-476C-8812-32BE7555CC8F}" destId="{AB23FFD1-E5C2-4B64-9B3B-CA5DA68B06C1}" srcOrd="3" destOrd="0" presId="urn:microsoft.com/office/officeart/2005/8/layout/chevron1"/>
    <dgm:cxn modelId="{A9A6A8AE-D5CF-48E2-8FAF-426FA2CBDBDE}" type="presParOf" srcId="{B37729ED-E23B-476C-8812-32BE7555CC8F}" destId="{DA87D564-50EF-43F9-B096-EF180B92EC8D}" srcOrd="4" destOrd="0" presId="urn:microsoft.com/office/officeart/2005/8/layout/chevron1"/>
    <dgm:cxn modelId="{8F3DA4DC-77B8-4D1C-BBB4-038F2322ED53}" type="presParOf" srcId="{B37729ED-E23B-476C-8812-32BE7555CC8F}" destId="{3AA358E5-115A-4A17-87E5-3F0200C3E449}" srcOrd="5" destOrd="0" presId="urn:microsoft.com/office/officeart/2005/8/layout/chevron1"/>
    <dgm:cxn modelId="{9D68C542-6F4A-4E90-B5A7-6518BD1B4A63}" type="presParOf" srcId="{B37729ED-E23B-476C-8812-32BE7555CC8F}" destId="{9447AC66-AA38-4A6D-8947-16FDB0D9B9EA}" srcOrd="6" destOrd="0" presId="urn:microsoft.com/office/officeart/2005/8/layout/chevron1"/>
  </dgm:cxnLst>
  <dgm:bg/>
  <dgm:whole/>
</dgm:dataModel>
</file>

<file path=ppt/diagrams/data3.xml><?xml version="1.0" encoding="utf-8"?>
<dgm:dataModel xmlns:dgm="http://schemas.openxmlformats.org/drawingml/2006/diagram" xmlns:a="http://schemas.openxmlformats.org/drawingml/2006/main">
  <dgm:ptLst>
    <dgm:pt modelId="{44E31CE0-8B47-40C0-8750-0243A6192274}" type="doc">
      <dgm:prSet loTypeId="urn:microsoft.com/office/officeart/2005/8/layout/process2" loCatId="process" qsTypeId="urn:microsoft.com/office/officeart/2005/8/quickstyle/simple3" qsCatId="simple" csTypeId="urn:microsoft.com/office/officeart/2005/8/colors/colorful5" csCatId="colorful" phldr="1"/>
      <dgm:spPr/>
      <dgm:t>
        <a:bodyPr/>
        <a:lstStyle/>
        <a:p>
          <a:endParaRPr lang="en-US"/>
        </a:p>
      </dgm:t>
    </dgm:pt>
    <dgm:pt modelId="{036FD577-095C-468B-80B1-9BEC586720A1}">
      <dgm:prSet phldrT="[טקסט]"/>
      <dgm:spPr/>
      <dgm:t>
        <a:bodyPr/>
        <a:lstStyle/>
        <a:p>
          <a:r>
            <a:rPr lang="he-IL" dirty="0" smtClean="0"/>
            <a:t>התרשמות </a:t>
          </a:r>
          <a:endParaRPr lang="en-US" dirty="0"/>
        </a:p>
      </dgm:t>
    </dgm:pt>
    <dgm:pt modelId="{8713C4B6-6069-420A-BC8F-0F3DD4891977}" type="parTrans" cxnId="{EB09C08A-36D1-4A06-AA25-010D52AE1220}">
      <dgm:prSet/>
      <dgm:spPr/>
      <dgm:t>
        <a:bodyPr/>
        <a:lstStyle/>
        <a:p>
          <a:endParaRPr lang="en-US"/>
        </a:p>
      </dgm:t>
    </dgm:pt>
    <dgm:pt modelId="{EA7738D9-29E0-4724-8CD5-71B132C26BCC}" type="sibTrans" cxnId="{EB09C08A-36D1-4A06-AA25-010D52AE1220}">
      <dgm:prSet/>
      <dgm:spPr/>
      <dgm:t>
        <a:bodyPr/>
        <a:lstStyle/>
        <a:p>
          <a:endParaRPr lang="en-US"/>
        </a:p>
      </dgm:t>
    </dgm:pt>
    <dgm:pt modelId="{8E89FE18-E7D6-4629-A3DE-1C32F3E21143}">
      <dgm:prSet phldrT="[טקסט]"/>
      <dgm:spPr/>
      <dgm:t>
        <a:bodyPr/>
        <a:lstStyle/>
        <a:p>
          <a:r>
            <a:rPr lang="he-IL" dirty="0" smtClean="0"/>
            <a:t>גירוי מילולי</a:t>
          </a:r>
          <a:endParaRPr lang="en-US" dirty="0"/>
        </a:p>
      </dgm:t>
    </dgm:pt>
    <dgm:pt modelId="{8AC92FA1-E87A-4931-BB2F-968F91F3FA45}" type="parTrans" cxnId="{C3BB4709-B66D-4BD8-A5D8-5CC0F5E89FA2}">
      <dgm:prSet/>
      <dgm:spPr/>
      <dgm:t>
        <a:bodyPr/>
        <a:lstStyle/>
        <a:p>
          <a:endParaRPr lang="en-US"/>
        </a:p>
      </dgm:t>
    </dgm:pt>
    <dgm:pt modelId="{9E5CB1D7-4AB0-4EA2-907C-3C6960A8FFF1}" type="sibTrans" cxnId="{C3BB4709-B66D-4BD8-A5D8-5CC0F5E89FA2}">
      <dgm:prSet/>
      <dgm:spPr/>
      <dgm:t>
        <a:bodyPr/>
        <a:lstStyle/>
        <a:p>
          <a:endParaRPr lang="en-US"/>
        </a:p>
      </dgm:t>
    </dgm:pt>
    <dgm:pt modelId="{4DDEFE59-1E23-4663-A63D-84BF42E172CE}">
      <dgm:prSet phldrT="[טקסט]"/>
      <dgm:spPr/>
      <dgm:t>
        <a:bodyPr/>
        <a:lstStyle/>
        <a:p>
          <a:r>
            <a:rPr lang="he-IL" dirty="0" smtClean="0"/>
            <a:t>גירוי פיזי - כאב</a:t>
          </a:r>
          <a:endParaRPr lang="en-US" dirty="0"/>
        </a:p>
      </dgm:t>
    </dgm:pt>
    <dgm:pt modelId="{FD38ABFE-C200-4F0A-B35D-9391BCC125B5}" type="parTrans" cxnId="{C053A4C5-5C49-4D71-B3E8-5604A2F195F0}">
      <dgm:prSet/>
      <dgm:spPr/>
      <dgm:t>
        <a:bodyPr/>
        <a:lstStyle/>
        <a:p>
          <a:endParaRPr lang="en-US"/>
        </a:p>
      </dgm:t>
    </dgm:pt>
    <dgm:pt modelId="{DED0F169-1ED3-4E4D-9C17-2D72E69CCF00}" type="sibTrans" cxnId="{C053A4C5-5C49-4D71-B3E8-5604A2F195F0}">
      <dgm:prSet/>
      <dgm:spPr/>
      <dgm:t>
        <a:bodyPr/>
        <a:lstStyle/>
        <a:p>
          <a:endParaRPr lang="en-US"/>
        </a:p>
      </dgm:t>
    </dgm:pt>
    <dgm:pt modelId="{A606DA7F-6F74-4A63-84FE-8E7BF7456242}">
      <dgm:prSet/>
      <dgm:spPr/>
      <dgm:t>
        <a:bodyPr/>
        <a:lstStyle/>
        <a:p>
          <a:r>
            <a:rPr lang="he-IL" dirty="0" smtClean="0"/>
            <a:t>אם הנפגע חסר הכרה</a:t>
          </a:r>
          <a:endParaRPr lang="en-US" dirty="0"/>
        </a:p>
      </dgm:t>
    </dgm:pt>
    <dgm:pt modelId="{BAC4FDEF-E2ED-4BCC-ACBB-89885203C839}" type="parTrans" cxnId="{74CDAF13-18E7-40FF-823F-AAEAF9F21B78}">
      <dgm:prSet/>
      <dgm:spPr/>
      <dgm:t>
        <a:bodyPr/>
        <a:lstStyle/>
        <a:p>
          <a:endParaRPr lang="en-US"/>
        </a:p>
      </dgm:t>
    </dgm:pt>
    <dgm:pt modelId="{BAFD0BE2-7756-414D-93F3-E896612DF22B}" type="sibTrans" cxnId="{74CDAF13-18E7-40FF-823F-AAEAF9F21B78}">
      <dgm:prSet/>
      <dgm:spPr/>
      <dgm:t>
        <a:bodyPr/>
        <a:lstStyle/>
        <a:p>
          <a:endParaRPr lang="en-US"/>
        </a:p>
      </dgm:t>
    </dgm:pt>
    <dgm:pt modelId="{8F0DB93B-D87E-4904-B756-E4FE27FDFA25}">
      <dgm:prSet/>
      <dgm:spPr/>
      <dgm:t>
        <a:bodyPr/>
        <a:lstStyle/>
        <a:p>
          <a:r>
            <a:rPr lang="he-IL" dirty="0" smtClean="0"/>
            <a:t>הזעק עזרה והחל בפעולות החייאה</a:t>
          </a:r>
          <a:endParaRPr lang="en-US" dirty="0"/>
        </a:p>
      </dgm:t>
    </dgm:pt>
    <dgm:pt modelId="{0803C7B5-215A-45F7-B0F7-DD61DDB89D15}" type="parTrans" cxnId="{B460ACB9-7664-429A-9C41-2CAD37B1427C}">
      <dgm:prSet/>
      <dgm:spPr/>
      <dgm:t>
        <a:bodyPr/>
        <a:lstStyle/>
        <a:p>
          <a:endParaRPr lang="en-US"/>
        </a:p>
      </dgm:t>
    </dgm:pt>
    <dgm:pt modelId="{9A29F477-C543-428B-9E87-B56DDAD39527}" type="sibTrans" cxnId="{B460ACB9-7664-429A-9C41-2CAD37B1427C}">
      <dgm:prSet/>
      <dgm:spPr/>
      <dgm:t>
        <a:bodyPr/>
        <a:lstStyle/>
        <a:p>
          <a:endParaRPr lang="en-US"/>
        </a:p>
      </dgm:t>
    </dgm:pt>
    <dgm:pt modelId="{EDB1AB48-5B80-44A1-8918-F9D4AC0F27B0}" type="pres">
      <dgm:prSet presAssocID="{44E31CE0-8B47-40C0-8750-0243A6192274}" presName="linearFlow" presStyleCnt="0">
        <dgm:presLayoutVars>
          <dgm:resizeHandles val="exact"/>
        </dgm:presLayoutVars>
      </dgm:prSet>
      <dgm:spPr/>
    </dgm:pt>
    <dgm:pt modelId="{4587A5C8-C339-4484-8DEE-983538EE3156}" type="pres">
      <dgm:prSet presAssocID="{036FD577-095C-468B-80B1-9BEC586720A1}" presName="node" presStyleLbl="node1" presStyleIdx="0" presStyleCnt="5">
        <dgm:presLayoutVars>
          <dgm:bulletEnabled val="1"/>
        </dgm:presLayoutVars>
      </dgm:prSet>
      <dgm:spPr/>
    </dgm:pt>
    <dgm:pt modelId="{0B4DC683-D2ED-4C65-B5A3-CF4D898345E7}" type="pres">
      <dgm:prSet presAssocID="{EA7738D9-29E0-4724-8CD5-71B132C26BCC}" presName="sibTrans" presStyleLbl="sibTrans2D1" presStyleIdx="0" presStyleCnt="4"/>
      <dgm:spPr/>
    </dgm:pt>
    <dgm:pt modelId="{D02EEBD8-FD20-4182-A7A8-A5D875FF972A}" type="pres">
      <dgm:prSet presAssocID="{EA7738D9-29E0-4724-8CD5-71B132C26BCC}" presName="connectorText" presStyleLbl="sibTrans2D1" presStyleIdx="0" presStyleCnt="4"/>
      <dgm:spPr/>
    </dgm:pt>
    <dgm:pt modelId="{A071E982-9AA3-4572-95F3-B707EF80A58D}" type="pres">
      <dgm:prSet presAssocID="{8E89FE18-E7D6-4629-A3DE-1C32F3E21143}" presName="node" presStyleLbl="node1" presStyleIdx="1" presStyleCnt="5">
        <dgm:presLayoutVars>
          <dgm:bulletEnabled val="1"/>
        </dgm:presLayoutVars>
      </dgm:prSet>
      <dgm:spPr/>
    </dgm:pt>
    <dgm:pt modelId="{48F614C8-BC96-45D5-B8D3-8D46EDE44F78}" type="pres">
      <dgm:prSet presAssocID="{9E5CB1D7-4AB0-4EA2-907C-3C6960A8FFF1}" presName="sibTrans" presStyleLbl="sibTrans2D1" presStyleIdx="1" presStyleCnt="4"/>
      <dgm:spPr/>
    </dgm:pt>
    <dgm:pt modelId="{F455D5DC-C7F3-4776-9A2E-890ADE387929}" type="pres">
      <dgm:prSet presAssocID="{9E5CB1D7-4AB0-4EA2-907C-3C6960A8FFF1}" presName="connectorText" presStyleLbl="sibTrans2D1" presStyleIdx="1" presStyleCnt="4"/>
      <dgm:spPr/>
    </dgm:pt>
    <dgm:pt modelId="{1EB1B2F4-6A01-41B8-A650-2155B5DEB637}" type="pres">
      <dgm:prSet presAssocID="{A606DA7F-6F74-4A63-84FE-8E7BF7456242}" presName="node" presStyleLbl="node1" presStyleIdx="2" presStyleCnt="5" custLinFactNeighborX="-85184" custLinFactNeighborY="39077">
        <dgm:presLayoutVars>
          <dgm:bulletEnabled val="1"/>
        </dgm:presLayoutVars>
      </dgm:prSet>
      <dgm:spPr/>
      <dgm:t>
        <a:bodyPr/>
        <a:lstStyle/>
        <a:p>
          <a:endParaRPr lang="en-US"/>
        </a:p>
      </dgm:t>
    </dgm:pt>
    <dgm:pt modelId="{BEBAA061-0260-4835-988E-ABD22C363586}" type="pres">
      <dgm:prSet presAssocID="{BAFD0BE2-7756-414D-93F3-E896612DF22B}" presName="sibTrans" presStyleLbl="sibTrans2D1" presStyleIdx="2" presStyleCnt="4" custAng="1936463" custScaleX="180561" custScaleY="84815" custLinFactX="100000" custLinFactY="-100000" custLinFactNeighborX="190918" custLinFactNeighborY="-135693"/>
      <dgm:spPr/>
    </dgm:pt>
    <dgm:pt modelId="{1C6D6910-B918-4222-B178-C12A340C61C8}" type="pres">
      <dgm:prSet presAssocID="{BAFD0BE2-7756-414D-93F3-E896612DF22B}" presName="connectorText" presStyleLbl="sibTrans2D1" presStyleIdx="2" presStyleCnt="4"/>
      <dgm:spPr/>
    </dgm:pt>
    <dgm:pt modelId="{A2E7D902-C58B-40C5-82FA-693AD01EA864}" type="pres">
      <dgm:prSet presAssocID="{4DDEFE59-1E23-4663-A63D-84BF42E172CE}" presName="node" presStyleLbl="node1" presStyleIdx="3" presStyleCnt="5" custScaleX="140314" custLinFactY="-71323" custLinFactNeighborX="85873" custLinFactNeighborY="-100000">
        <dgm:presLayoutVars>
          <dgm:bulletEnabled val="1"/>
        </dgm:presLayoutVars>
      </dgm:prSet>
      <dgm:spPr/>
    </dgm:pt>
    <dgm:pt modelId="{7F51D174-2FC7-4BB6-85FF-940E3E86577A}" type="pres">
      <dgm:prSet presAssocID="{DED0F169-1ED3-4E4D-9C17-2D72E69CCF00}" presName="sibTrans" presStyleLbl="sibTrans2D1" presStyleIdx="3" presStyleCnt="4" custAng="7961782" custFlipVert="1" custScaleX="124533" custScaleY="217984" custLinFactNeighborX="-98924" custLinFactNeighborY="-99353"/>
      <dgm:spPr/>
    </dgm:pt>
    <dgm:pt modelId="{2FF615C0-9854-4F3B-987B-DA1417E373EB}" type="pres">
      <dgm:prSet presAssocID="{DED0F169-1ED3-4E4D-9C17-2D72E69CCF00}" presName="connectorText" presStyleLbl="sibTrans2D1" presStyleIdx="3" presStyleCnt="4"/>
      <dgm:spPr/>
    </dgm:pt>
    <dgm:pt modelId="{B09E6804-8295-4764-B9FB-910923BF1522}" type="pres">
      <dgm:prSet presAssocID="{8F0DB93B-D87E-4904-B756-E4FE27FDFA25}" presName="node" presStyleLbl="node1" presStyleIdx="4" presStyleCnt="5" custLinFactY="-4335" custLinFactNeighborX="-6128" custLinFactNeighborY="-100000">
        <dgm:presLayoutVars>
          <dgm:bulletEnabled val="1"/>
        </dgm:presLayoutVars>
      </dgm:prSet>
      <dgm:spPr/>
    </dgm:pt>
  </dgm:ptLst>
  <dgm:cxnLst>
    <dgm:cxn modelId="{03828CA7-4D54-4BC6-B88D-494F3E8D0851}" type="presOf" srcId="{9E5CB1D7-4AB0-4EA2-907C-3C6960A8FFF1}" destId="{48F614C8-BC96-45D5-B8D3-8D46EDE44F78}" srcOrd="0" destOrd="0" presId="urn:microsoft.com/office/officeart/2005/8/layout/process2"/>
    <dgm:cxn modelId="{74CDAF13-18E7-40FF-823F-AAEAF9F21B78}" srcId="{44E31CE0-8B47-40C0-8750-0243A6192274}" destId="{A606DA7F-6F74-4A63-84FE-8E7BF7456242}" srcOrd="2" destOrd="0" parTransId="{BAC4FDEF-E2ED-4BCC-ACBB-89885203C839}" sibTransId="{BAFD0BE2-7756-414D-93F3-E896612DF22B}"/>
    <dgm:cxn modelId="{F5B4AAB4-BB41-427E-B3AE-28A3A7ADDE29}" type="presOf" srcId="{4DDEFE59-1E23-4663-A63D-84BF42E172CE}" destId="{A2E7D902-C58B-40C5-82FA-693AD01EA864}" srcOrd="0" destOrd="0" presId="urn:microsoft.com/office/officeart/2005/8/layout/process2"/>
    <dgm:cxn modelId="{EB09C08A-36D1-4A06-AA25-010D52AE1220}" srcId="{44E31CE0-8B47-40C0-8750-0243A6192274}" destId="{036FD577-095C-468B-80B1-9BEC586720A1}" srcOrd="0" destOrd="0" parTransId="{8713C4B6-6069-420A-BC8F-0F3DD4891977}" sibTransId="{EA7738D9-29E0-4724-8CD5-71B132C26BCC}"/>
    <dgm:cxn modelId="{DE95AE5A-FC90-4C6E-8520-2AD8B88217B0}" type="presOf" srcId="{8F0DB93B-D87E-4904-B756-E4FE27FDFA25}" destId="{B09E6804-8295-4764-B9FB-910923BF1522}" srcOrd="0" destOrd="0" presId="urn:microsoft.com/office/officeart/2005/8/layout/process2"/>
    <dgm:cxn modelId="{FA28CDDB-C0EC-436E-A45F-E99090A6EE9B}" type="presOf" srcId="{BAFD0BE2-7756-414D-93F3-E896612DF22B}" destId="{BEBAA061-0260-4835-988E-ABD22C363586}" srcOrd="0" destOrd="0" presId="urn:microsoft.com/office/officeart/2005/8/layout/process2"/>
    <dgm:cxn modelId="{B460ACB9-7664-429A-9C41-2CAD37B1427C}" srcId="{44E31CE0-8B47-40C0-8750-0243A6192274}" destId="{8F0DB93B-D87E-4904-B756-E4FE27FDFA25}" srcOrd="4" destOrd="0" parTransId="{0803C7B5-215A-45F7-B0F7-DD61DDB89D15}" sibTransId="{9A29F477-C543-428B-9E87-B56DDAD39527}"/>
    <dgm:cxn modelId="{A8995808-4270-4AB9-88EA-F3C025E47973}" type="presOf" srcId="{9E5CB1D7-4AB0-4EA2-907C-3C6960A8FFF1}" destId="{F455D5DC-C7F3-4776-9A2E-890ADE387929}" srcOrd="1" destOrd="0" presId="urn:microsoft.com/office/officeart/2005/8/layout/process2"/>
    <dgm:cxn modelId="{120F429C-5389-4405-B70B-5C0F753E1D72}" type="presOf" srcId="{036FD577-095C-468B-80B1-9BEC586720A1}" destId="{4587A5C8-C339-4484-8DEE-983538EE3156}" srcOrd="0" destOrd="0" presId="urn:microsoft.com/office/officeart/2005/8/layout/process2"/>
    <dgm:cxn modelId="{9CCB291F-FB94-4EB7-A4D4-CAA709DE3136}" type="presOf" srcId="{EA7738D9-29E0-4724-8CD5-71B132C26BCC}" destId="{D02EEBD8-FD20-4182-A7A8-A5D875FF972A}" srcOrd="1" destOrd="0" presId="urn:microsoft.com/office/officeart/2005/8/layout/process2"/>
    <dgm:cxn modelId="{C053A4C5-5C49-4D71-B3E8-5604A2F195F0}" srcId="{44E31CE0-8B47-40C0-8750-0243A6192274}" destId="{4DDEFE59-1E23-4663-A63D-84BF42E172CE}" srcOrd="3" destOrd="0" parTransId="{FD38ABFE-C200-4F0A-B35D-9391BCC125B5}" sibTransId="{DED0F169-1ED3-4E4D-9C17-2D72E69CCF00}"/>
    <dgm:cxn modelId="{0106863D-FE71-49CD-80CB-397E679091C6}" type="presOf" srcId="{DED0F169-1ED3-4E4D-9C17-2D72E69CCF00}" destId="{7F51D174-2FC7-4BB6-85FF-940E3E86577A}" srcOrd="0" destOrd="0" presId="urn:microsoft.com/office/officeart/2005/8/layout/process2"/>
    <dgm:cxn modelId="{217D729E-A60C-4D72-87CB-3585A4A92D17}" type="presOf" srcId="{DED0F169-1ED3-4E4D-9C17-2D72E69CCF00}" destId="{2FF615C0-9854-4F3B-987B-DA1417E373EB}" srcOrd="1" destOrd="0" presId="urn:microsoft.com/office/officeart/2005/8/layout/process2"/>
    <dgm:cxn modelId="{16DE6953-23A8-4430-BCC9-0C988FE7E59E}" type="presOf" srcId="{8E89FE18-E7D6-4629-A3DE-1C32F3E21143}" destId="{A071E982-9AA3-4572-95F3-B707EF80A58D}" srcOrd="0" destOrd="0" presId="urn:microsoft.com/office/officeart/2005/8/layout/process2"/>
    <dgm:cxn modelId="{C34C94C4-A0F1-44A6-8CDF-61A6C3680926}" type="presOf" srcId="{44E31CE0-8B47-40C0-8750-0243A6192274}" destId="{EDB1AB48-5B80-44A1-8918-F9D4AC0F27B0}" srcOrd="0" destOrd="0" presId="urn:microsoft.com/office/officeart/2005/8/layout/process2"/>
    <dgm:cxn modelId="{6D3A5E57-A61F-4633-8E8E-6F537AEBFA8B}" type="presOf" srcId="{A606DA7F-6F74-4A63-84FE-8E7BF7456242}" destId="{1EB1B2F4-6A01-41B8-A650-2155B5DEB637}" srcOrd="0" destOrd="0" presId="urn:microsoft.com/office/officeart/2005/8/layout/process2"/>
    <dgm:cxn modelId="{CAFCDE19-4AEA-477C-A20F-80C0BA7CFFD8}" type="presOf" srcId="{EA7738D9-29E0-4724-8CD5-71B132C26BCC}" destId="{0B4DC683-D2ED-4C65-B5A3-CF4D898345E7}" srcOrd="0" destOrd="0" presId="urn:microsoft.com/office/officeart/2005/8/layout/process2"/>
    <dgm:cxn modelId="{C3BB4709-B66D-4BD8-A5D8-5CC0F5E89FA2}" srcId="{44E31CE0-8B47-40C0-8750-0243A6192274}" destId="{8E89FE18-E7D6-4629-A3DE-1C32F3E21143}" srcOrd="1" destOrd="0" parTransId="{8AC92FA1-E87A-4931-BB2F-968F91F3FA45}" sibTransId="{9E5CB1D7-4AB0-4EA2-907C-3C6960A8FFF1}"/>
    <dgm:cxn modelId="{3B802BF4-AE0B-4CEE-BB25-CEDDE5FE8CE1}" type="presOf" srcId="{BAFD0BE2-7756-414D-93F3-E896612DF22B}" destId="{1C6D6910-B918-4222-B178-C12A340C61C8}" srcOrd="1" destOrd="0" presId="urn:microsoft.com/office/officeart/2005/8/layout/process2"/>
    <dgm:cxn modelId="{DF3FE7B0-79B4-4ACF-A1A8-288F10B7E638}" type="presParOf" srcId="{EDB1AB48-5B80-44A1-8918-F9D4AC0F27B0}" destId="{4587A5C8-C339-4484-8DEE-983538EE3156}" srcOrd="0" destOrd="0" presId="urn:microsoft.com/office/officeart/2005/8/layout/process2"/>
    <dgm:cxn modelId="{82B9F62F-5B6D-45A6-9CFD-D48598F4EF86}" type="presParOf" srcId="{EDB1AB48-5B80-44A1-8918-F9D4AC0F27B0}" destId="{0B4DC683-D2ED-4C65-B5A3-CF4D898345E7}" srcOrd="1" destOrd="0" presId="urn:microsoft.com/office/officeart/2005/8/layout/process2"/>
    <dgm:cxn modelId="{42747D77-1A2C-4A94-804F-A120EB747CEE}" type="presParOf" srcId="{0B4DC683-D2ED-4C65-B5A3-CF4D898345E7}" destId="{D02EEBD8-FD20-4182-A7A8-A5D875FF972A}" srcOrd="0" destOrd="0" presId="urn:microsoft.com/office/officeart/2005/8/layout/process2"/>
    <dgm:cxn modelId="{3D695C57-4A37-41AF-BBC6-75A8CE9CABCC}" type="presParOf" srcId="{EDB1AB48-5B80-44A1-8918-F9D4AC0F27B0}" destId="{A071E982-9AA3-4572-95F3-B707EF80A58D}" srcOrd="2" destOrd="0" presId="urn:microsoft.com/office/officeart/2005/8/layout/process2"/>
    <dgm:cxn modelId="{C1F2B0A2-DBB5-4781-B291-6E8FD3D440DF}" type="presParOf" srcId="{EDB1AB48-5B80-44A1-8918-F9D4AC0F27B0}" destId="{48F614C8-BC96-45D5-B8D3-8D46EDE44F78}" srcOrd="3" destOrd="0" presId="urn:microsoft.com/office/officeart/2005/8/layout/process2"/>
    <dgm:cxn modelId="{02264DC2-5BA0-4073-AB69-55EE144F60F1}" type="presParOf" srcId="{48F614C8-BC96-45D5-B8D3-8D46EDE44F78}" destId="{F455D5DC-C7F3-4776-9A2E-890ADE387929}" srcOrd="0" destOrd="0" presId="urn:microsoft.com/office/officeart/2005/8/layout/process2"/>
    <dgm:cxn modelId="{47BDB07D-A3C2-490D-A1FD-9BCB9966117D}" type="presParOf" srcId="{EDB1AB48-5B80-44A1-8918-F9D4AC0F27B0}" destId="{1EB1B2F4-6A01-41B8-A650-2155B5DEB637}" srcOrd="4" destOrd="0" presId="urn:microsoft.com/office/officeart/2005/8/layout/process2"/>
    <dgm:cxn modelId="{F59FBCFB-429A-4882-8D09-63E1291D0C0B}" type="presParOf" srcId="{EDB1AB48-5B80-44A1-8918-F9D4AC0F27B0}" destId="{BEBAA061-0260-4835-988E-ABD22C363586}" srcOrd="5" destOrd="0" presId="urn:microsoft.com/office/officeart/2005/8/layout/process2"/>
    <dgm:cxn modelId="{CBC5F17B-B2BE-4DD1-9B56-24387E396CAE}" type="presParOf" srcId="{BEBAA061-0260-4835-988E-ABD22C363586}" destId="{1C6D6910-B918-4222-B178-C12A340C61C8}" srcOrd="0" destOrd="0" presId="urn:microsoft.com/office/officeart/2005/8/layout/process2"/>
    <dgm:cxn modelId="{8EBDA542-CE0B-40E3-B225-23D7E86EC660}" type="presParOf" srcId="{EDB1AB48-5B80-44A1-8918-F9D4AC0F27B0}" destId="{A2E7D902-C58B-40C5-82FA-693AD01EA864}" srcOrd="6" destOrd="0" presId="urn:microsoft.com/office/officeart/2005/8/layout/process2"/>
    <dgm:cxn modelId="{5A4B9148-9D59-4CED-B020-8708D1A34630}" type="presParOf" srcId="{EDB1AB48-5B80-44A1-8918-F9D4AC0F27B0}" destId="{7F51D174-2FC7-4BB6-85FF-940E3E86577A}" srcOrd="7" destOrd="0" presId="urn:microsoft.com/office/officeart/2005/8/layout/process2"/>
    <dgm:cxn modelId="{C654B41B-B114-4B89-8530-FD0EB8D55D6C}" type="presParOf" srcId="{7F51D174-2FC7-4BB6-85FF-940E3E86577A}" destId="{2FF615C0-9854-4F3B-987B-DA1417E373EB}" srcOrd="0" destOrd="0" presId="urn:microsoft.com/office/officeart/2005/8/layout/process2"/>
    <dgm:cxn modelId="{68FA6F0A-8A12-4F2A-ABDA-2AE1BB61AA9F}" type="presParOf" srcId="{EDB1AB48-5B80-44A1-8918-F9D4AC0F27B0}" destId="{B09E6804-8295-4764-B9FB-910923BF1522}" srcOrd="8" destOrd="0" presId="urn:microsoft.com/office/officeart/2005/8/layout/process2"/>
  </dgm:cxnLst>
  <dgm:bg/>
  <dgm:whole/>
</dgm:dataModel>
</file>

<file path=ppt/diagrams/data4.xml><?xml version="1.0" encoding="utf-8"?>
<dgm:dataModel xmlns:dgm="http://schemas.openxmlformats.org/drawingml/2006/diagram" xmlns:a="http://schemas.openxmlformats.org/drawingml/2006/main">
  <dgm:ptLst>
    <dgm:pt modelId="{58A5D6F5-DF73-4AC7-A4BD-F0651CA3E999}" type="doc">
      <dgm:prSet loTypeId="urn:microsoft.com/office/officeart/2005/8/layout/hChevron3" loCatId="process" qsTypeId="urn:microsoft.com/office/officeart/2005/8/quickstyle/3d2" qsCatId="3D" csTypeId="urn:microsoft.com/office/officeart/2005/8/colors/accent1_2" csCatId="accent1" phldr="1"/>
      <dgm:spPr/>
      <dgm:t>
        <a:bodyPr/>
        <a:lstStyle/>
        <a:p>
          <a:endParaRPr lang="en-US"/>
        </a:p>
      </dgm:t>
    </dgm:pt>
    <dgm:pt modelId="{D9D8C2B8-30EF-44D9-9EA6-C59F83DB7BB4}" type="pres">
      <dgm:prSet presAssocID="{58A5D6F5-DF73-4AC7-A4BD-F0651CA3E999}" presName="Name0" presStyleCnt="0">
        <dgm:presLayoutVars>
          <dgm:dir/>
          <dgm:resizeHandles val="exact"/>
        </dgm:presLayoutVars>
      </dgm:prSet>
      <dgm:spPr/>
    </dgm:pt>
  </dgm:ptLst>
  <dgm:cxnLst>
    <dgm:cxn modelId="{CADB10CA-08F5-4BF2-909E-5363B4C702F2}" type="presOf" srcId="{58A5D6F5-DF73-4AC7-A4BD-F0651CA3E999}" destId="{D9D8C2B8-30EF-44D9-9EA6-C59F83DB7BB4}" srcOrd="0" destOrd="0" presId="urn:microsoft.com/office/officeart/2005/8/layout/hChevron3"/>
  </dgm:cxnLst>
  <dgm:bg/>
  <dgm:whole/>
</dgm:dataModel>
</file>

<file path=ppt/diagrams/data5.xml><?xml version="1.0" encoding="utf-8"?>
<dgm:dataModel xmlns:dgm="http://schemas.openxmlformats.org/drawingml/2006/diagram" xmlns:a="http://schemas.openxmlformats.org/drawingml/2006/main">
  <dgm:ptLst>
    <dgm:pt modelId="{86F554B3-235E-48FC-939C-462EA26DE2B4}" type="doc">
      <dgm:prSet loTypeId="urn:microsoft.com/office/officeart/2005/8/layout/hierarchy1" loCatId="hierarchy" qsTypeId="urn:microsoft.com/office/officeart/2005/8/quickstyle/simple5" qsCatId="simple" csTypeId="urn:microsoft.com/office/officeart/2005/8/colors/colorful3" csCatId="colorful" phldr="1"/>
      <dgm:spPr/>
      <dgm:t>
        <a:bodyPr/>
        <a:lstStyle/>
        <a:p>
          <a:endParaRPr lang="en-US"/>
        </a:p>
      </dgm:t>
    </dgm:pt>
    <dgm:pt modelId="{A5852B83-F7ED-435F-AFBC-5636F870A06F}">
      <dgm:prSet phldrT="[טקסט]" custT="1"/>
      <dgm:spPr/>
      <dgm:t>
        <a:bodyPr/>
        <a:lstStyle/>
        <a:p>
          <a:r>
            <a:rPr lang="he-IL" sz="1100" u="sng" dirty="0" smtClean="0"/>
            <a:t>שלב 1</a:t>
          </a:r>
        </a:p>
        <a:p>
          <a:r>
            <a:rPr lang="he-IL" sz="1100" dirty="0" smtClean="0"/>
            <a:t>הטיית הראש לאחור, סילוק הפרשות, החדרת </a:t>
          </a:r>
          <a:r>
            <a:rPr lang="en-US" sz="1100" dirty="0" smtClean="0"/>
            <a:t>AIR WAY</a:t>
          </a:r>
          <a:r>
            <a:rPr lang="he-IL" sz="1100" dirty="0" smtClean="0"/>
            <a:t> למי שמוסמך </a:t>
          </a:r>
          <a:endParaRPr lang="en-US" sz="1100" dirty="0"/>
        </a:p>
      </dgm:t>
    </dgm:pt>
    <dgm:pt modelId="{AD3BBF3F-D182-451E-B405-67B9AF373A7B}" type="parTrans" cxnId="{524A3A2F-5DFC-4F37-B6F3-B466B1C1E10B}">
      <dgm:prSet/>
      <dgm:spPr/>
      <dgm:t>
        <a:bodyPr/>
        <a:lstStyle/>
        <a:p>
          <a:endParaRPr lang="en-US" sz="1100"/>
        </a:p>
      </dgm:t>
    </dgm:pt>
    <dgm:pt modelId="{949BBC4D-3DF2-4521-8B7B-03CAAB5AA7F9}" type="sibTrans" cxnId="{524A3A2F-5DFC-4F37-B6F3-B466B1C1E10B}">
      <dgm:prSet/>
      <dgm:spPr/>
      <dgm:t>
        <a:bodyPr/>
        <a:lstStyle/>
        <a:p>
          <a:endParaRPr lang="en-US" sz="1100"/>
        </a:p>
      </dgm:t>
    </dgm:pt>
    <dgm:pt modelId="{C704B98A-D880-4F23-9B3E-6BAAE1BBC7E4}">
      <dgm:prSet phldrT="[טקסט]" custT="1"/>
      <dgm:spPr/>
      <dgm:t>
        <a:bodyPr/>
        <a:lstStyle/>
        <a:p>
          <a:r>
            <a:rPr lang="he-IL" sz="1100" u="sng" dirty="0" smtClean="0"/>
            <a:t>שלב 2</a:t>
          </a:r>
        </a:p>
        <a:p>
          <a:r>
            <a:rPr lang="he-IL" sz="1100" dirty="0" smtClean="0"/>
            <a:t>בדיקת נשימה</a:t>
          </a:r>
        </a:p>
        <a:p>
          <a:r>
            <a:rPr lang="he-IL" sz="1100" dirty="0" smtClean="0"/>
            <a:t>הסתכלות, האזנה, תחושה</a:t>
          </a:r>
          <a:endParaRPr lang="en-US" sz="1100" dirty="0"/>
        </a:p>
      </dgm:t>
    </dgm:pt>
    <dgm:pt modelId="{DD10E3CE-D243-4C5D-836B-F415749E5C82}" type="parTrans" cxnId="{861002FD-882F-403A-ABD3-DEDDA7562ACB}">
      <dgm:prSet/>
      <dgm:spPr/>
      <dgm:t>
        <a:bodyPr/>
        <a:lstStyle/>
        <a:p>
          <a:endParaRPr lang="en-US" sz="1100"/>
        </a:p>
      </dgm:t>
    </dgm:pt>
    <dgm:pt modelId="{4ABE2E94-7FCE-472F-9523-995BAE81C3F4}" type="sibTrans" cxnId="{861002FD-882F-403A-ABD3-DEDDA7562ACB}">
      <dgm:prSet/>
      <dgm:spPr/>
      <dgm:t>
        <a:bodyPr/>
        <a:lstStyle/>
        <a:p>
          <a:endParaRPr lang="en-US" sz="1100"/>
        </a:p>
      </dgm:t>
    </dgm:pt>
    <dgm:pt modelId="{D66A544B-54E9-42D6-8DD6-94C9084BB9AD}">
      <dgm:prSet phldrT="[טקסט]" custT="1"/>
      <dgm:spPr/>
      <dgm:t>
        <a:bodyPr/>
        <a:lstStyle/>
        <a:p>
          <a:r>
            <a:rPr lang="he-IL" sz="1100" dirty="0" smtClean="0"/>
            <a:t>במידה </a:t>
          </a:r>
          <a:r>
            <a:rPr lang="he-IL" sz="1100" u="sng" dirty="0" smtClean="0"/>
            <a:t>ואין נשימה </a:t>
          </a:r>
        </a:p>
        <a:p>
          <a:r>
            <a:rPr lang="he-IL" sz="1100" dirty="0" smtClean="0"/>
            <a:t>בצע שתי הנשמות רצופות תוך סתימת הנחיריים של הנפגע .</a:t>
          </a:r>
          <a:endParaRPr lang="en-US" sz="1100" dirty="0"/>
        </a:p>
      </dgm:t>
    </dgm:pt>
    <dgm:pt modelId="{65647A98-C96C-4C4C-BDFD-8C4E96E5F6E5}" type="parTrans" cxnId="{0F386225-FF16-43D1-B994-C9ADBE1FE49B}">
      <dgm:prSet/>
      <dgm:spPr/>
      <dgm:t>
        <a:bodyPr/>
        <a:lstStyle/>
        <a:p>
          <a:endParaRPr lang="en-US" sz="1100"/>
        </a:p>
      </dgm:t>
    </dgm:pt>
    <dgm:pt modelId="{1CD69728-0E47-44AF-84EF-42B905AA07B2}" type="sibTrans" cxnId="{0F386225-FF16-43D1-B994-C9ADBE1FE49B}">
      <dgm:prSet/>
      <dgm:spPr/>
      <dgm:t>
        <a:bodyPr/>
        <a:lstStyle/>
        <a:p>
          <a:endParaRPr lang="en-US" sz="1100"/>
        </a:p>
      </dgm:t>
    </dgm:pt>
    <dgm:pt modelId="{59233169-7A6C-48E3-8062-7DA85F4D9C15}">
      <dgm:prSet phldrT="[טקסט]" custT="1"/>
      <dgm:spPr/>
      <dgm:t>
        <a:bodyPr/>
        <a:lstStyle/>
        <a:p>
          <a:r>
            <a:rPr lang="he-IL" sz="1100" dirty="0" smtClean="0"/>
            <a:t>במידה </a:t>
          </a:r>
          <a:r>
            <a:rPr lang="he-IL" sz="1100" u="sng" dirty="0" smtClean="0"/>
            <a:t>ויש נשימה</a:t>
          </a:r>
        </a:p>
        <a:p>
          <a:r>
            <a:rPr lang="he-IL" sz="1100" dirty="0" smtClean="0"/>
            <a:t>שמור על נתיבי אויר ספק חמצן במידה ויש , המתן לצוות מד"א</a:t>
          </a:r>
          <a:endParaRPr lang="en-US" sz="1100" dirty="0"/>
        </a:p>
      </dgm:t>
    </dgm:pt>
    <dgm:pt modelId="{04918F49-2070-4349-AB22-0536AF0C7AFF}" type="parTrans" cxnId="{F1FA2CE1-1CB0-4458-BE19-B1A89EC2BC02}">
      <dgm:prSet/>
      <dgm:spPr/>
      <dgm:t>
        <a:bodyPr/>
        <a:lstStyle/>
        <a:p>
          <a:endParaRPr lang="en-US" sz="1100"/>
        </a:p>
      </dgm:t>
    </dgm:pt>
    <dgm:pt modelId="{01A8027E-D582-4484-BA08-B588F36081F0}" type="sibTrans" cxnId="{F1FA2CE1-1CB0-4458-BE19-B1A89EC2BC02}">
      <dgm:prSet/>
      <dgm:spPr/>
      <dgm:t>
        <a:bodyPr/>
        <a:lstStyle/>
        <a:p>
          <a:endParaRPr lang="en-US" sz="1100"/>
        </a:p>
      </dgm:t>
    </dgm:pt>
    <dgm:pt modelId="{09182340-FE2D-44AB-8B82-D243EAEE4D40}">
      <dgm:prSet custT="1"/>
      <dgm:spPr/>
      <dgm:t>
        <a:bodyPr/>
        <a:lstStyle/>
        <a:p>
          <a:r>
            <a:rPr lang="he-IL" sz="1100" dirty="0" smtClean="0"/>
            <a:t>כיום עקב בעיות רפואיות כגון איידס </a:t>
          </a:r>
          <a:r>
            <a:rPr lang="he-IL" sz="1100" dirty="0" err="1" smtClean="0"/>
            <a:t>וכו</a:t>
          </a:r>
          <a:r>
            <a:rPr lang="he-IL" sz="1100" dirty="0" smtClean="0"/>
            <a:t>'</a:t>
          </a:r>
        </a:p>
        <a:p>
          <a:r>
            <a:rPr lang="he-IL" sz="1100" u="sng" dirty="0" smtClean="0"/>
            <a:t>במידה ואין לנו מסכת </a:t>
          </a:r>
          <a:r>
            <a:rPr lang="he-IL" sz="1100" dirty="0" smtClean="0"/>
            <a:t>הנשמה מדלגים על שלב ההנשמה ועובדים לעיסוי לב.</a:t>
          </a:r>
          <a:endParaRPr lang="en-US" sz="1100" dirty="0"/>
        </a:p>
      </dgm:t>
    </dgm:pt>
    <dgm:pt modelId="{90628D18-C84E-464A-8F9A-940B62A8A1AA}" type="parTrans" cxnId="{75B4609D-0360-4EAD-8660-C71E7858DD68}">
      <dgm:prSet/>
      <dgm:spPr/>
      <dgm:t>
        <a:bodyPr/>
        <a:lstStyle/>
        <a:p>
          <a:endParaRPr lang="en-US" sz="1100"/>
        </a:p>
      </dgm:t>
    </dgm:pt>
    <dgm:pt modelId="{0AC64A8E-84D7-4E71-91C0-DA26D9CFB111}" type="sibTrans" cxnId="{75B4609D-0360-4EAD-8660-C71E7858DD68}">
      <dgm:prSet/>
      <dgm:spPr/>
      <dgm:t>
        <a:bodyPr/>
        <a:lstStyle/>
        <a:p>
          <a:endParaRPr lang="en-US" sz="1100"/>
        </a:p>
      </dgm:t>
    </dgm:pt>
    <dgm:pt modelId="{AABD351C-3F7B-40CB-827F-C040C6A83F09}">
      <dgm:prSet custT="1"/>
      <dgm:spPr/>
      <dgm:t>
        <a:bodyPr/>
        <a:lstStyle/>
        <a:p>
          <a:r>
            <a:rPr lang="he-IL" sz="1100" u="sng" dirty="0" smtClean="0"/>
            <a:t>שלב 3</a:t>
          </a:r>
        </a:p>
        <a:p>
          <a:r>
            <a:rPr lang="he-IL" sz="1100" dirty="0" smtClean="0"/>
            <a:t>בדיקת דופק בצוואר </a:t>
          </a:r>
          <a:endParaRPr lang="en-US" sz="1100" dirty="0"/>
        </a:p>
      </dgm:t>
    </dgm:pt>
    <dgm:pt modelId="{5D823E9D-3B73-44EA-8E6D-D5AC459D5DD1}" type="parTrans" cxnId="{699EE8DF-B1CE-462C-A447-2C95859416CD}">
      <dgm:prSet/>
      <dgm:spPr/>
      <dgm:t>
        <a:bodyPr/>
        <a:lstStyle/>
        <a:p>
          <a:endParaRPr lang="en-US" sz="1100"/>
        </a:p>
      </dgm:t>
    </dgm:pt>
    <dgm:pt modelId="{A762A287-6334-4A9E-946B-C229940255BF}" type="sibTrans" cxnId="{699EE8DF-B1CE-462C-A447-2C95859416CD}">
      <dgm:prSet/>
      <dgm:spPr/>
      <dgm:t>
        <a:bodyPr/>
        <a:lstStyle/>
        <a:p>
          <a:endParaRPr lang="en-US" sz="1100"/>
        </a:p>
      </dgm:t>
    </dgm:pt>
    <dgm:pt modelId="{CEEFD645-7041-458F-B048-724E1322309D}">
      <dgm:prSet custT="1"/>
      <dgm:spPr/>
      <dgm:t>
        <a:bodyPr/>
        <a:lstStyle/>
        <a:p>
          <a:r>
            <a:rPr lang="he-IL" sz="1100" dirty="0" smtClean="0"/>
            <a:t>במידה </a:t>
          </a:r>
          <a:r>
            <a:rPr lang="he-IL" sz="1100" u="sng" dirty="0" smtClean="0"/>
            <a:t>ואין דופק </a:t>
          </a:r>
        </a:p>
        <a:p>
          <a:r>
            <a:rPr lang="he-IL" sz="1100" dirty="0" smtClean="0"/>
            <a:t>מבצעים 30 עיסויים ושתי הנשמות יחס של 2:30 את העיסוי מבצעים בגובה של שתי אצבעות מעל מפתח עצם החזה. </a:t>
          </a:r>
        </a:p>
        <a:p>
          <a:r>
            <a:rPr lang="he-IL" sz="1100" dirty="0" smtClean="0"/>
            <a:t>ניתן לחוש במיקום המדויק ע"י מישוש האצבעות ממרכז הבטן כלפי מעלה. כאשר חשים בעצם החזה מוסיפים שתי אצבעות ושם מבצעים לחץ באמצעות כרית כף היד כאשר הזרועות ישירות והלחץ מבוצע באמצעות הכתפיים.</a:t>
          </a:r>
          <a:endParaRPr lang="en-US" sz="1100" dirty="0"/>
        </a:p>
      </dgm:t>
    </dgm:pt>
    <dgm:pt modelId="{5DA100B9-F4C1-4AA4-AE3F-E3466230E449}" type="parTrans" cxnId="{95678A21-9A6C-41D8-9DC1-2DFFE7D9B7A8}">
      <dgm:prSet/>
      <dgm:spPr/>
      <dgm:t>
        <a:bodyPr/>
        <a:lstStyle/>
        <a:p>
          <a:endParaRPr lang="en-US" sz="1100"/>
        </a:p>
      </dgm:t>
    </dgm:pt>
    <dgm:pt modelId="{7196FE19-02A0-4664-AF4B-87BD3C289C42}" type="sibTrans" cxnId="{95678A21-9A6C-41D8-9DC1-2DFFE7D9B7A8}">
      <dgm:prSet/>
      <dgm:spPr/>
      <dgm:t>
        <a:bodyPr/>
        <a:lstStyle/>
        <a:p>
          <a:endParaRPr lang="en-US" sz="1100"/>
        </a:p>
      </dgm:t>
    </dgm:pt>
    <dgm:pt modelId="{DC7B8166-5E46-4E81-8371-679CB2B741BA}">
      <dgm:prSet custT="1"/>
      <dgm:spPr/>
      <dgm:t>
        <a:bodyPr/>
        <a:lstStyle/>
        <a:p>
          <a:r>
            <a:rPr lang="he-IL" sz="1100" dirty="0" smtClean="0"/>
            <a:t>במידה </a:t>
          </a:r>
          <a:r>
            <a:rPr lang="he-IL" sz="1100" u="sng" dirty="0" smtClean="0"/>
            <a:t>ויש דופק </a:t>
          </a:r>
          <a:r>
            <a:rPr lang="he-IL" sz="1100" dirty="0" smtClean="0"/>
            <a:t>ממשיכים להנשים כל חמש שניות (יחס 1:5)</a:t>
          </a:r>
          <a:endParaRPr lang="en-US" sz="1100" dirty="0"/>
        </a:p>
      </dgm:t>
    </dgm:pt>
    <dgm:pt modelId="{16C02DB4-71D8-4F89-8D3D-500D2E829D14}" type="parTrans" cxnId="{15C71EB4-0863-4DD3-9BBB-67351A0E753C}">
      <dgm:prSet/>
      <dgm:spPr/>
      <dgm:t>
        <a:bodyPr/>
        <a:lstStyle/>
        <a:p>
          <a:endParaRPr lang="en-US" sz="1100"/>
        </a:p>
      </dgm:t>
    </dgm:pt>
    <dgm:pt modelId="{6A0490D3-FD0C-4343-A0A8-47A8A2CFCD11}" type="sibTrans" cxnId="{15C71EB4-0863-4DD3-9BBB-67351A0E753C}">
      <dgm:prSet/>
      <dgm:spPr/>
      <dgm:t>
        <a:bodyPr/>
        <a:lstStyle/>
        <a:p>
          <a:endParaRPr lang="en-US" sz="1100"/>
        </a:p>
      </dgm:t>
    </dgm:pt>
    <dgm:pt modelId="{1409D3E7-CA84-404B-A542-08046656BFBD}" type="pres">
      <dgm:prSet presAssocID="{86F554B3-235E-48FC-939C-462EA26DE2B4}" presName="hierChild1" presStyleCnt="0">
        <dgm:presLayoutVars>
          <dgm:chPref val="1"/>
          <dgm:dir/>
          <dgm:animOne val="branch"/>
          <dgm:animLvl val="lvl"/>
          <dgm:resizeHandles/>
        </dgm:presLayoutVars>
      </dgm:prSet>
      <dgm:spPr/>
    </dgm:pt>
    <dgm:pt modelId="{A0B2FF96-9058-46A0-98B7-84D923441C76}" type="pres">
      <dgm:prSet presAssocID="{A5852B83-F7ED-435F-AFBC-5636F870A06F}" presName="hierRoot1" presStyleCnt="0"/>
      <dgm:spPr/>
    </dgm:pt>
    <dgm:pt modelId="{67825FFF-F8A5-49C2-BC86-0C54580D451A}" type="pres">
      <dgm:prSet presAssocID="{A5852B83-F7ED-435F-AFBC-5636F870A06F}" presName="composite" presStyleCnt="0"/>
      <dgm:spPr/>
    </dgm:pt>
    <dgm:pt modelId="{343D2D25-E821-45E8-92A9-69558E4B4E89}" type="pres">
      <dgm:prSet presAssocID="{A5852B83-F7ED-435F-AFBC-5636F870A06F}" presName="background" presStyleLbl="node0" presStyleIdx="0" presStyleCnt="1"/>
      <dgm:spPr/>
    </dgm:pt>
    <dgm:pt modelId="{C0462692-EC88-43ED-BB0D-C7146B0F4EBA}" type="pres">
      <dgm:prSet presAssocID="{A5852B83-F7ED-435F-AFBC-5636F870A06F}" presName="text" presStyleLbl="fgAcc0" presStyleIdx="0" presStyleCnt="1" custScaleX="848808" custScaleY="339631" custLinFactY="-259852" custLinFactNeighborX="-56379" custLinFactNeighborY="-300000">
        <dgm:presLayoutVars>
          <dgm:chPref val="3"/>
        </dgm:presLayoutVars>
      </dgm:prSet>
      <dgm:spPr/>
      <dgm:t>
        <a:bodyPr/>
        <a:lstStyle/>
        <a:p>
          <a:endParaRPr lang="en-US"/>
        </a:p>
      </dgm:t>
    </dgm:pt>
    <dgm:pt modelId="{249DD2FC-5FC1-482A-841B-95C9153CB0E5}" type="pres">
      <dgm:prSet presAssocID="{A5852B83-F7ED-435F-AFBC-5636F870A06F}" presName="hierChild2" presStyleCnt="0"/>
      <dgm:spPr/>
    </dgm:pt>
    <dgm:pt modelId="{20DD572C-194F-46B0-9DCC-FC5FDA12BC4E}" type="pres">
      <dgm:prSet presAssocID="{DD10E3CE-D243-4C5D-836B-F415749E5C82}" presName="Name10" presStyleLbl="parChTrans1D2" presStyleIdx="0" presStyleCnt="2"/>
      <dgm:spPr/>
    </dgm:pt>
    <dgm:pt modelId="{9D3A7E44-9659-4ED4-891C-126CE93BE6B8}" type="pres">
      <dgm:prSet presAssocID="{C704B98A-D880-4F23-9B3E-6BAAE1BBC7E4}" presName="hierRoot2" presStyleCnt="0"/>
      <dgm:spPr/>
    </dgm:pt>
    <dgm:pt modelId="{7137EA8C-2ACC-470D-9779-09A46B2DA9DA}" type="pres">
      <dgm:prSet presAssocID="{C704B98A-D880-4F23-9B3E-6BAAE1BBC7E4}" presName="composite2" presStyleCnt="0"/>
      <dgm:spPr/>
    </dgm:pt>
    <dgm:pt modelId="{9AC934B0-6F6D-4948-BD0B-C1A4AC1186D3}" type="pres">
      <dgm:prSet presAssocID="{C704B98A-D880-4F23-9B3E-6BAAE1BBC7E4}" presName="background2" presStyleLbl="node2" presStyleIdx="0" presStyleCnt="2"/>
      <dgm:spPr/>
    </dgm:pt>
    <dgm:pt modelId="{8BD6B2F5-8DEE-4819-B579-158B5FB9BD6E}" type="pres">
      <dgm:prSet presAssocID="{C704B98A-D880-4F23-9B3E-6BAAE1BBC7E4}" presName="text2" presStyleLbl="fgAcc2" presStyleIdx="0" presStyleCnt="2" custScaleX="575140" custScaleY="505037" custLinFactX="-71132" custLinFactY="-155641" custLinFactNeighborX="-100000" custLinFactNeighborY="-200000">
        <dgm:presLayoutVars>
          <dgm:chPref val="3"/>
        </dgm:presLayoutVars>
      </dgm:prSet>
      <dgm:spPr/>
      <dgm:t>
        <a:bodyPr/>
        <a:lstStyle/>
        <a:p>
          <a:endParaRPr lang="en-US"/>
        </a:p>
      </dgm:t>
    </dgm:pt>
    <dgm:pt modelId="{353B38DB-B500-4C75-9D4F-725FB9BA490E}" type="pres">
      <dgm:prSet presAssocID="{C704B98A-D880-4F23-9B3E-6BAAE1BBC7E4}" presName="hierChild3" presStyleCnt="0"/>
      <dgm:spPr/>
    </dgm:pt>
    <dgm:pt modelId="{24E9A04B-7489-4454-986C-16DBC926B676}" type="pres">
      <dgm:prSet presAssocID="{65647A98-C96C-4C4C-BDFD-8C4E96E5F6E5}" presName="Name17" presStyleLbl="parChTrans1D3" presStyleIdx="0" presStyleCnt="3"/>
      <dgm:spPr/>
    </dgm:pt>
    <dgm:pt modelId="{8EDE574B-A7FC-46B9-969C-08D50A29DF71}" type="pres">
      <dgm:prSet presAssocID="{D66A544B-54E9-42D6-8DD6-94C9084BB9AD}" presName="hierRoot3" presStyleCnt="0"/>
      <dgm:spPr/>
    </dgm:pt>
    <dgm:pt modelId="{3F872743-F0B9-4948-A271-64CE5735E6DA}" type="pres">
      <dgm:prSet presAssocID="{D66A544B-54E9-42D6-8DD6-94C9084BB9AD}" presName="composite3" presStyleCnt="0"/>
      <dgm:spPr/>
    </dgm:pt>
    <dgm:pt modelId="{A08E3D04-B37B-4512-A7D1-765187E65806}" type="pres">
      <dgm:prSet presAssocID="{D66A544B-54E9-42D6-8DD6-94C9084BB9AD}" presName="background3" presStyleLbl="node3" presStyleIdx="0" presStyleCnt="3"/>
      <dgm:spPr/>
    </dgm:pt>
    <dgm:pt modelId="{7EE47879-3202-44D8-9AE6-7BCD79C0A391}" type="pres">
      <dgm:prSet presAssocID="{D66A544B-54E9-42D6-8DD6-94C9084BB9AD}" presName="text3" presStyleLbl="fgAcc3" presStyleIdx="0" presStyleCnt="3" custScaleX="407521" custScaleY="661734" custLinFactY="151943" custLinFactNeighborX="36851" custLinFactNeighborY="200000">
        <dgm:presLayoutVars>
          <dgm:chPref val="3"/>
        </dgm:presLayoutVars>
      </dgm:prSet>
      <dgm:spPr/>
      <dgm:t>
        <a:bodyPr/>
        <a:lstStyle/>
        <a:p>
          <a:endParaRPr lang="en-US"/>
        </a:p>
      </dgm:t>
    </dgm:pt>
    <dgm:pt modelId="{42D70769-217F-444C-85A9-B4DF74FEBB1B}" type="pres">
      <dgm:prSet presAssocID="{D66A544B-54E9-42D6-8DD6-94C9084BB9AD}" presName="hierChild4" presStyleCnt="0"/>
      <dgm:spPr/>
    </dgm:pt>
    <dgm:pt modelId="{44DC8914-BF0F-4C47-8BCA-C3E2F5A2674F}" type="pres">
      <dgm:prSet presAssocID="{04918F49-2070-4349-AB22-0536AF0C7AFF}" presName="Name17" presStyleLbl="parChTrans1D3" presStyleIdx="1" presStyleCnt="3"/>
      <dgm:spPr/>
    </dgm:pt>
    <dgm:pt modelId="{7F6E7AC1-6B40-4B7F-9413-32D5E75D3784}" type="pres">
      <dgm:prSet presAssocID="{59233169-7A6C-48E3-8062-7DA85F4D9C15}" presName="hierRoot3" presStyleCnt="0"/>
      <dgm:spPr/>
    </dgm:pt>
    <dgm:pt modelId="{BDDB4677-617A-4D73-8609-BE5ADE108B03}" type="pres">
      <dgm:prSet presAssocID="{59233169-7A6C-48E3-8062-7DA85F4D9C15}" presName="composite3" presStyleCnt="0"/>
      <dgm:spPr/>
    </dgm:pt>
    <dgm:pt modelId="{C1AB289B-D02C-485D-964D-8AEA6B67B0F0}" type="pres">
      <dgm:prSet presAssocID="{59233169-7A6C-48E3-8062-7DA85F4D9C15}" presName="background3" presStyleLbl="node3" presStyleIdx="1" presStyleCnt="3"/>
      <dgm:spPr/>
    </dgm:pt>
    <dgm:pt modelId="{668309FD-A3E7-4FE6-8E47-D3089FE83391}" type="pres">
      <dgm:prSet presAssocID="{59233169-7A6C-48E3-8062-7DA85F4D9C15}" presName="text3" presStyleLbl="fgAcc3" presStyleIdx="1" presStyleCnt="3" custScaleX="419950" custScaleY="658171" custLinFactY="113935" custLinFactNeighborX="89818" custLinFactNeighborY="200000">
        <dgm:presLayoutVars>
          <dgm:chPref val="3"/>
        </dgm:presLayoutVars>
      </dgm:prSet>
      <dgm:spPr/>
      <dgm:t>
        <a:bodyPr/>
        <a:lstStyle/>
        <a:p>
          <a:endParaRPr lang="en-US"/>
        </a:p>
      </dgm:t>
    </dgm:pt>
    <dgm:pt modelId="{A81C523A-3222-4E2A-A103-3AB5EEBC3AFD}" type="pres">
      <dgm:prSet presAssocID="{59233169-7A6C-48E3-8062-7DA85F4D9C15}" presName="hierChild4" presStyleCnt="0"/>
      <dgm:spPr/>
    </dgm:pt>
    <dgm:pt modelId="{AAAE2470-6915-41FC-8BBA-AFB6640FE389}" type="pres">
      <dgm:prSet presAssocID="{5D823E9D-3B73-44EA-8E6D-D5AC459D5DD1}" presName="Name17" presStyleLbl="parChTrans1D3" presStyleIdx="2" presStyleCnt="3"/>
      <dgm:spPr/>
    </dgm:pt>
    <dgm:pt modelId="{478E4D94-96B1-45BD-A4D0-57351030BD3F}" type="pres">
      <dgm:prSet presAssocID="{AABD351C-3F7B-40CB-827F-C040C6A83F09}" presName="hierRoot3" presStyleCnt="0"/>
      <dgm:spPr/>
    </dgm:pt>
    <dgm:pt modelId="{FD2142DC-8E6D-4FC0-8F42-04AF0CF42F16}" type="pres">
      <dgm:prSet presAssocID="{AABD351C-3F7B-40CB-827F-C040C6A83F09}" presName="composite3" presStyleCnt="0"/>
      <dgm:spPr/>
    </dgm:pt>
    <dgm:pt modelId="{74A9D05A-FA27-49C3-990C-939F6E2E1042}" type="pres">
      <dgm:prSet presAssocID="{AABD351C-3F7B-40CB-827F-C040C6A83F09}" presName="background3" presStyleLbl="node3" presStyleIdx="2" presStyleCnt="3"/>
      <dgm:spPr/>
    </dgm:pt>
    <dgm:pt modelId="{26970101-2F9C-4839-BE0E-A7F3E084F872}" type="pres">
      <dgm:prSet presAssocID="{AABD351C-3F7B-40CB-827F-C040C6A83F09}" presName="text3" presStyleLbl="fgAcc3" presStyleIdx="2" presStyleCnt="3" custScaleX="480732" custScaleY="642292" custLinFactX="100000" custLinFactNeighborX="183933" custLinFactNeighborY="76935">
        <dgm:presLayoutVars>
          <dgm:chPref val="3"/>
        </dgm:presLayoutVars>
      </dgm:prSet>
      <dgm:spPr/>
      <dgm:t>
        <a:bodyPr/>
        <a:lstStyle/>
        <a:p>
          <a:endParaRPr lang="en-US"/>
        </a:p>
      </dgm:t>
    </dgm:pt>
    <dgm:pt modelId="{FC671809-340D-4F1C-BD47-14727C086E79}" type="pres">
      <dgm:prSet presAssocID="{AABD351C-3F7B-40CB-827F-C040C6A83F09}" presName="hierChild4" presStyleCnt="0"/>
      <dgm:spPr/>
    </dgm:pt>
    <dgm:pt modelId="{272D20A5-1EE7-4EB3-BFC4-30349FE40923}" type="pres">
      <dgm:prSet presAssocID="{5DA100B9-F4C1-4AA4-AE3F-E3466230E449}" presName="Name23" presStyleLbl="parChTrans1D4" presStyleIdx="0" presStyleCnt="2"/>
      <dgm:spPr/>
    </dgm:pt>
    <dgm:pt modelId="{A54133B1-5280-445B-8583-6CF1895B1313}" type="pres">
      <dgm:prSet presAssocID="{CEEFD645-7041-458F-B048-724E1322309D}" presName="hierRoot4" presStyleCnt="0"/>
      <dgm:spPr/>
    </dgm:pt>
    <dgm:pt modelId="{83B61256-EAE3-4311-98C8-91E0CAF63EE7}" type="pres">
      <dgm:prSet presAssocID="{CEEFD645-7041-458F-B048-724E1322309D}" presName="composite4" presStyleCnt="0"/>
      <dgm:spPr/>
    </dgm:pt>
    <dgm:pt modelId="{3A228909-D58D-4ACD-AB00-DA168A077845}" type="pres">
      <dgm:prSet presAssocID="{CEEFD645-7041-458F-B048-724E1322309D}" presName="background4" presStyleLbl="node4" presStyleIdx="0" presStyleCnt="2"/>
      <dgm:spPr/>
    </dgm:pt>
    <dgm:pt modelId="{DA5F9288-8377-43AB-B1F8-02F6966841F8}" type="pres">
      <dgm:prSet presAssocID="{CEEFD645-7041-458F-B048-724E1322309D}" presName="text4" presStyleLbl="fgAcc4" presStyleIdx="0" presStyleCnt="2" custScaleX="1445523" custScaleY="885206" custLinFactX="-46537" custLinFactY="259196" custLinFactNeighborX="-100000" custLinFactNeighborY="300000">
        <dgm:presLayoutVars>
          <dgm:chPref val="3"/>
        </dgm:presLayoutVars>
      </dgm:prSet>
      <dgm:spPr/>
      <dgm:t>
        <a:bodyPr/>
        <a:lstStyle/>
        <a:p>
          <a:endParaRPr lang="en-US"/>
        </a:p>
      </dgm:t>
    </dgm:pt>
    <dgm:pt modelId="{C25CD46D-4C90-4369-BC2B-ED01ADCF7878}" type="pres">
      <dgm:prSet presAssocID="{CEEFD645-7041-458F-B048-724E1322309D}" presName="hierChild5" presStyleCnt="0"/>
      <dgm:spPr/>
    </dgm:pt>
    <dgm:pt modelId="{05202599-3E39-4472-AD7E-3016A1A95E1E}" type="pres">
      <dgm:prSet presAssocID="{16C02DB4-71D8-4F89-8D3D-500D2E829D14}" presName="Name23" presStyleLbl="parChTrans1D4" presStyleIdx="1" presStyleCnt="2"/>
      <dgm:spPr/>
    </dgm:pt>
    <dgm:pt modelId="{3DE779F9-C7EE-402A-B9E8-525B5B4B6896}" type="pres">
      <dgm:prSet presAssocID="{DC7B8166-5E46-4E81-8371-679CB2B741BA}" presName="hierRoot4" presStyleCnt="0"/>
      <dgm:spPr/>
    </dgm:pt>
    <dgm:pt modelId="{38766A10-FD56-4B0E-9208-916DAE02EA52}" type="pres">
      <dgm:prSet presAssocID="{DC7B8166-5E46-4E81-8371-679CB2B741BA}" presName="composite4" presStyleCnt="0"/>
      <dgm:spPr/>
    </dgm:pt>
    <dgm:pt modelId="{CBB56FC1-AD0F-4343-8500-B6A34A9913AE}" type="pres">
      <dgm:prSet presAssocID="{DC7B8166-5E46-4E81-8371-679CB2B741BA}" presName="background4" presStyleLbl="node4" presStyleIdx="1" presStyleCnt="2"/>
      <dgm:spPr/>
    </dgm:pt>
    <dgm:pt modelId="{4F04B658-19E5-458A-A2E6-71E5D8753073}" type="pres">
      <dgm:prSet presAssocID="{DC7B8166-5E46-4E81-8371-679CB2B741BA}" presName="text4" presStyleLbl="fgAcc4" presStyleIdx="1" presStyleCnt="2" custScaleX="575753" custScaleY="409964" custLinFactY="12306" custLinFactNeighborX="-1109" custLinFactNeighborY="100000">
        <dgm:presLayoutVars>
          <dgm:chPref val="3"/>
        </dgm:presLayoutVars>
      </dgm:prSet>
      <dgm:spPr/>
      <dgm:t>
        <a:bodyPr/>
        <a:lstStyle/>
        <a:p>
          <a:endParaRPr lang="en-US"/>
        </a:p>
      </dgm:t>
    </dgm:pt>
    <dgm:pt modelId="{A799391A-E387-4BFC-8A5C-73B03925DC95}" type="pres">
      <dgm:prSet presAssocID="{DC7B8166-5E46-4E81-8371-679CB2B741BA}" presName="hierChild5" presStyleCnt="0"/>
      <dgm:spPr/>
    </dgm:pt>
    <dgm:pt modelId="{D58AD107-015A-4EFC-AE1D-2940CFE7C066}" type="pres">
      <dgm:prSet presAssocID="{90628D18-C84E-464A-8F9A-940B62A8A1AA}" presName="Name10" presStyleLbl="parChTrans1D2" presStyleIdx="1" presStyleCnt="2"/>
      <dgm:spPr/>
    </dgm:pt>
    <dgm:pt modelId="{22E7D954-A2F2-4BB5-B5DB-AE0C67608624}" type="pres">
      <dgm:prSet presAssocID="{09182340-FE2D-44AB-8B82-D243EAEE4D40}" presName="hierRoot2" presStyleCnt="0"/>
      <dgm:spPr/>
    </dgm:pt>
    <dgm:pt modelId="{689EEE3E-0DE5-446B-B5BA-F355C38EBE46}" type="pres">
      <dgm:prSet presAssocID="{09182340-FE2D-44AB-8B82-D243EAEE4D40}" presName="composite2" presStyleCnt="0"/>
      <dgm:spPr/>
    </dgm:pt>
    <dgm:pt modelId="{C49CFC58-D86C-44B8-A572-9535CEC110E7}" type="pres">
      <dgm:prSet presAssocID="{09182340-FE2D-44AB-8B82-D243EAEE4D40}" presName="background2" presStyleLbl="node2" presStyleIdx="1" presStyleCnt="2"/>
      <dgm:spPr/>
    </dgm:pt>
    <dgm:pt modelId="{8B6295D8-55A9-4FDA-8F60-B25C84FE364A}" type="pres">
      <dgm:prSet presAssocID="{09182340-FE2D-44AB-8B82-D243EAEE4D40}" presName="text2" presStyleLbl="fgAcc2" presStyleIdx="1" presStyleCnt="2" custScaleX="888145" custScaleY="502097" custLinFactY="-85496" custLinFactNeighborX="12830" custLinFactNeighborY="-100000">
        <dgm:presLayoutVars>
          <dgm:chPref val="3"/>
        </dgm:presLayoutVars>
      </dgm:prSet>
      <dgm:spPr/>
      <dgm:t>
        <a:bodyPr/>
        <a:lstStyle/>
        <a:p>
          <a:endParaRPr lang="en-US"/>
        </a:p>
      </dgm:t>
    </dgm:pt>
    <dgm:pt modelId="{C18EC93D-1174-4C6E-8472-54FA53BF400B}" type="pres">
      <dgm:prSet presAssocID="{09182340-FE2D-44AB-8B82-D243EAEE4D40}" presName="hierChild3" presStyleCnt="0"/>
      <dgm:spPr/>
    </dgm:pt>
  </dgm:ptLst>
  <dgm:cxnLst>
    <dgm:cxn modelId="{699EE8DF-B1CE-462C-A447-2C95859416CD}" srcId="{C704B98A-D880-4F23-9B3E-6BAAE1BBC7E4}" destId="{AABD351C-3F7B-40CB-827F-C040C6A83F09}" srcOrd="2" destOrd="0" parTransId="{5D823E9D-3B73-44EA-8E6D-D5AC459D5DD1}" sibTransId="{A762A287-6334-4A9E-946B-C229940255BF}"/>
    <dgm:cxn modelId="{861002FD-882F-403A-ABD3-DEDDA7562ACB}" srcId="{A5852B83-F7ED-435F-AFBC-5636F870A06F}" destId="{C704B98A-D880-4F23-9B3E-6BAAE1BBC7E4}" srcOrd="0" destOrd="0" parTransId="{DD10E3CE-D243-4C5D-836B-F415749E5C82}" sibTransId="{4ABE2E94-7FCE-472F-9523-995BAE81C3F4}"/>
    <dgm:cxn modelId="{73A1533D-D564-4291-91D6-465C9023BFD4}" type="presOf" srcId="{5D823E9D-3B73-44EA-8E6D-D5AC459D5DD1}" destId="{AAAE2470-6915-41FC-8BBA-AFB6640FE389}" srcOrd="0" destOrd="0" presId="urn:microsoft.com/office/officeart/2005/8/layout/hierarchy1"/>
    <dgm:cxn modelId="{4CD4A644-4D13-4A51-BFB4-BE248030BD3E}" type="presOf" srcId="{09182340-FE2D-44AB-8B82-D243EAEE4D40}" destId="{8B6295D8-55A9-4FDA-8F60-B25C84FE364A}" srcOrd="0" destOrd="0" presId="urn:microsoft.com/office/officeart/2005/8/layout/hierarchy1"/>
    <dgm:cxn modelId="{F1FA2CE1-1CB0-4458-BE19-B1A89EC2BC02}" srcId="{C704B98A-D880-4F23-9B3E-6BAAE1BBC7E4}" destId="{59233169-7A6C-48E3-8062-7DA85F4D9C15}" srcOrd="1" destOrd="0" parTransId="{04918F49-2070-4349-AB22-0536AF0C7AFF}" sibTransId="{01A8027E-D582-4484-BA08-B588F36081F0}"/>
    <dgm:cxn modelId="{15C71EB4-0863-4DD3-9BBB-67351A0E753C}" srcId="{AABD351C-3F7B-40CB-827F-C040C6A83F09}" destId="{DC7B8166-5E46-4E81-8371-679CB2B741BA}" srcOrd="1" destOrd="0" parTransId="{16C02DB4-71D8-4F89-8D3D-500D2E829D14}" sibTransId="{6A0490D3-FD0C-4343-A0A8-47A8A2CFCD11}"/>
    <dgm:cxn modelId="{688329F5-98FF-4FF8-962A-816180553353}" type="presOf" srcId="{AABD351C-3F7B-40CB-827F-C040C6A83F09}" destId="{26970101-2F9C-4839-BE0E-A7F3E084F872}" srcOrd="0" destOrd="0" presId="urn:microsoft.com/office/officeart/2005/8/layout/hierarchy1"/>
    <dgm:cxn modelId="{524A3A2F-5DFC-4F37-B6F3-B466B1C1E10B}" srcId="{86F554B3-235E-48FC-939C-462EA26DE2B4}" destId="{A5852B83-F7ED-435F-AFBC-5636F870A06F}" srcOrd="0" destOrd="0" parTransId="{AD3BBF3F-D182-451E-B405-67B9AF373A7B}" sibTransId="{949BBC4D-3DF2-4521-8B7B-03CAAB5AA7F9}"/>
    <dgm:cxn modelId="{9790E949-BB2B-4DD3-A9CC-B47A46EB2238}" type="presOf" srcId="{CEEFD645-7041-458F-B048-724E1322309D}" destId="{DA5F9288-8377-43AB-B1F8-02F6966841F8}" srcOrd="0" destOrd="0" presId="urn:microsoft.com/office/officeart/2005/8/layout/hierarchy1"/>
    <dgm:cxn modelId="{6EDD9417-D832-4DE3-BD25-BDB37236B755}" type="presOf" srcId="{5DA100B9-F4C1-4AA4-AE3F-E3466230E449}" destId="{272D20A5-1EE7-4EB3-BFC4-30349FE40923}" srcOrd="0" destOrd="0" presId="urn:microsoft.com/office/officeart/2005/8/layout/hierarchy1"/>
    <dgm:cxn modelId="{0F386225-FF16-43D1-B994-C9ADBE1FE49B}" srcId="{C704B98A-D880-4F23-9B3E-6BAAE1BBC7E4}" destId="{D66A544B-54E9-42D6-8DD6-94C9084BB9AD}" srcOrd="0" destOrd="0" parTransId="{65647A98-C96C-4C4C-BDFD-8C4E96E5F6E5}" sibTransId="{1CD69728-0E47-44AF-84EF-42B905AA07B2}"/>
    <dgm:cxn modelId="{F26B6327-C53D-4D73-99FA-D26157981A30}" type="presOf" srcId="{C704B98A-D880-4F23-9B3E-6BAAE1BBC7E4}" destId="{8BD6B2F5-8DEE-4819-B579-158B5FB9BD6E}" srcOrd="0" destOrd="0" presId="urn:microsoft.com/office/officeart/2005/8/layout/hierarchy1"/>
    <dgm:cxn modelId="{F78537F9-1016-422C-8EA2-DEEBB582329B}" type="presOf" srcId="{DC7B8166-5E46-4E81-8371-679CB2B741BA}" destId="{4F04B658-19E5-458A-A2E6-71E5D8753073}" srcOrd="0" destOrd="0" presId="urn:microsoft.com/office/officeart/2005/8/layout/hierarchy1"/>
    <dgm:cxn modelId="{04E92DCD-98CC-4153-B158-A5FF4F7673DB}" type="presOf" srcId="{59233169-7A6C-48E3-8062-7DA85F4D9C15}" destId="{668309FD-A3E7-4FE6-8E47-D3089FE83391}" srcOrd="0" destOrd="0" presId="urn:microsoft.com/office/officeart/2005/8/layout/hierarchy1"/>
    <dgm:cxn modelId="{E92BA84E-521A-4000-BC0C-A41C0018B72A}" type="presOf" srcId="{04918F49-2070-4349-AB22-0536AF0C7AFF}" destId="{44DC8914-BF0F-4C47-8BCA-C3E2F5A2674F}" srcOrd="0" destOrd="0" presId="urn:microsoft.com/office/officeart/2005/8/layout/hierarchy1"/>
    <dgm:cxn modelId="{A7AA8C3F-4D4D-4F16-9E4F-D8F2BF0C580F}" type="presOf" srcId="{A5852B83-F7ED-435F-AFBC-5636F870A06F}" destId="{C0462692-EC88-43ED-BB0D-C7146B0F4EBA}" srcOrd="0" destOrd="0" presId="urn:microsoft.com/office/officeart/2005/8/layout/hierarchy1"/>
    <dgm:cxn modelId="{5ED0C213-D35F-4620-A9AF-40B20F673350}" type="presOf" srcId="{86F554B3-235E-48FC-939C-462EA26DE2B4}" destId="{1409D3E7-CA84-404B-A542-08046656BFBD}" srcOrd="0" destOrd="0" presId="urn:microsoft.com/office/officeart/2005/8/layout/hierarchy1"/>
    <dgm:cxn modelId="{03FC13AC-3395-46B4-B171-1E1472A3CDF0}" type="presOf" srcId="{16C02DB4-71D8-4F89-8D3D-500D2E829D14}" destId="{05202599-3E39-4472-AD7E-3016A1A95E1E}" srcOrd="0" destOrd="0" presId="urn:microsoft.com/office/officeart/2005/8/layout/hierarchy1"/>
    <dgm:cxn modelId="{7C25A238-4841-46A2-99F0-652477335974}" type="presOf" srcId="{65647A98-C96C-4C4C-BDFD-8C4E96E5F6E5}" destId="{24E9A04B-7489-4454-986C-16DBC926B676}" srcOrd="0" destOrd="0" presId="urn:microsoft.com/office/officeart/2005/8/layout/hierarchy1"/>
    <dgm:cxn modelId="{623D393A-6F1B-4887-BF0F-7A2FAA309E6F}" type="presOf" srcId="{DD10E3CE-D243-4C5D-836B-F415749E5C82}" destId="{20DD572C-194F-46B0-9DCC-FC5FDA12BC4E}" srcOrd="0" destOrd="0" presId="urn:microsoft.com/office/officeart/2005/8/layout/hierarchy1"/>
    <dgm:cxn modelId="{84BA77D1-0635-456B-AC6D-3BDD5C7E2916}" type="presOf" srcId="{90628D18-C84E-464A-8F9A-940B62A8A1AA}" destId="{D58AD107-015A-4EFC-AE1D-2940CFE7C066}" srcOrd="0" destOrd="0" presId="urn:microsoft.com/office/officeart/2005/8/layout/hierarchy1"/>
    <dgm:cxn modelId="{0AFE3E50-23AD-42DF-B32C-D13E94FCAB4D}" type="presOf" srcId="{D66A544B-54E9-42D6-8DD6-94C9084BB9AD}" destId="{7EE47879-3202-44D8-9AE6-7BCD79C0A391}" srcOrd="0" destOrd="0" presId="urn:microsoft.com/office/officeart/2005/8/layout/hierarchy1"/>
    <dgm:cxn modelId="{95678A21-9A6C-41D8-9DC1-2DFFE7D9B7A8}" srcId="{AABD351C-3F7B-40CB-827F-C040C6A83F09}" destId="{CEEFD645-7041-458F-B048-724E1322309D}" srcOrd="0" destOrd="0" parTransId="{5DA100B9-F4C1-4AA4-AE3F-E3466230E449}" sibTransId="{7196FE19-02A0-4664-AF4B-87BD3C289C42}"/>
    <dgm:cxn modelId="{75B4609D-0360-4EAD-8660-C71E7858DD68}" srcId="{A5852B83-F7ED-435F-AFBC-5636F870A06F}" destId="{09182340-FE2D-44AB-8B82-D243EAEE4D40}" srcOrd="1" destOrd="0" parTransId="{90628D18-C84E-464A-8F9A-940B62A8A1AA}" sibTransId="{0AC64A8E-84D7-4E71-91C0-DA26D9CFB111}"/>
    <dgm:cxn modelId="{797A0764-1A95-4972-A3D0-BFA0E6DD5597}" type="presParOf" srcId="{1409D3E7-CA84-404B-A542-08046656BFBD}" destId="{A0B2FF96-9058-46A0-98B7-84D923441C76}" srcOrd="0" destOrd="0" presId="urn:microsoft.com/office/officeart/2005/8/layout/hierarchy1"/>
    <dgm:cxn modelId="{1D85A949-22C6-4C4C-9592-027353F6D041}" type="presParOf" srcId="{A0B2FF96-9058-46A0-98B7-84D923441C76}" destId="{67825FFF-F8A5-49C2-BC86-0C54580D451A}" srcOrd="0" destOrd="0" presId="urn:microsoft.com/office/officeart/2005/8/layout/hierarchy1"/>
    <dgm:cxn modelId="{6F72C69C-31EE-407D-A8C3-6F4AE4866093}" type="presParOf" srcId="{67825FFF-F8A5-49C2-BC86-0C54580D451A}" destId="{343D2D25-E821-45E8-92A9-69558E4B4E89}" srcOrd="0" destOrd="0" presId="urn:microsoft.com/office/officeart/2005/8/layout/hierarchy1"/>
    <dgm:cxn modelId="{18222F38-258D-425C-80DB-4C6FB6BA23E6}" type="presParOf" srcId="{67825FFF-F8A5-49C2-BC86-0C54580D451A}" destId="{C0462692-EC88-43ED-BB0D-C7146B0F4EBA}" srcOrd="1" destOrd="0" presId="urn:microsoft.com/office/officeart/2005/8/layout/hierarchy1"/>
    <dgm:cxn modelId="{1613CE44-BBB2-43FC-A302-F7D587512D9A}" type="presParOf" srcId="{A0B2FF96-9058-46A0-98B7-84D923441C76}" destId="{249DD2FC-5FC1-482A-841B-95C9153CB0E5}" srcOrd="1" destOrd="0" presId="urn:microsoft.com/office/officeart/2005/8/layout/hierarchy1"/>
    <dgm:cxn modelId="{999A1817-8BB2-44CD-89AA-267D8389FFE9}" type="presParOf" srcId="{249DD2FC-5FC1-482A-841B-95C9153CB0E5}" destId="{20DD572C-194F-46B0-9DCC-FC5FDA12BC4E}" srcOrd="0" destOrd="0" presId="urn:microsoft.com/office/officeart/2005/8/layout/hierarchy1"/>
    <dgm:cxn modelId="{ED3870FD-4D4F-4E04-9992-2F8A5DF1C71D}" type="presParOf" srcId="{249DD2FC-5FC1-482A-841B-95C9153CB0E5}" destId="{9D3A7E44-9659-4ED4-891C-126CE93BE6B8}" srcOrd="1" destOrd="0" presId="urn:microsoft.com/office/officeart/2005/8/layout/hierarchy1"/>
    <dgm:cxn modelId="{397645DE-1A26-42AF-A1B2-7681239B808E}" type="presParOf" srcId="{9D3A7E44-9659-4ED4-891C-126CE93BE6B8}" destId="{7137EA8C-2ACC-470D-9779-09A46B2DA9DA}" srcOrd="0" destOrd="0" presId="urn:microsoft.com/office/officeart/2005/8/layout/hierarchy1"/>
    <dgm:cxn modelId="{2718322E-E776-4E33-9017-4F8C8CC9B01D}" type="presParOf" srcId="{7137EA8C-2ACC-470D-9779-09A46B2DA9DA}" destId="{9AC934B0-6F6D-4948-BD0B-C1A4AC1186D3}" srcOrd="0" destOrd="0" presId="urn:microsoft.com/office/officeart/2005/8/layout/hierarchy1"/>
    <dgm:cxn modelId="{7BB2016F-3E5D-48BD-BEB6-AF2B24298273}" type="presParOf" srcId="{7137EA8C-2ACC-470D-9779-09A46B2DA9DA}" destId="{8BD6B2F5-8DEE-4819-B579-158B5FB9BD6E}" srcOrd="1" destOrd="0" presId="urn:microsoft.com/office/officeart/2005/8/layout/hierarchy1"/>
    <dgm:cxn modelId="{4174A0EB-D217-4AC3-88DF-573713531841}" type="presParOf" srcId="{9D3A7E44-9659-4ED4-891C-126CE93BE6B8}" destId="{353B38DB-B500-4C75-9D4F-725FB9BA490E}" srcOrd="1" destOrd="0" presId="urn:microsoft.com/office/officeart/2005/8/layout/hierarchy1"/>
    <dgm:cxn modelId="{27122E1F-8790-4DE2-9B7A-672080DC9A3C}" type="presParOf" srcId="{353B38DB-B500-4C75-9D4F-725FB9BA490E}" destId="{24E9A04B-7489-4454-986C-16DBC926B676}" srcOrd="0" destOrd="0" presId="urn:microsoft.com/office/officeart/2005/8/layout/hierarchy1"/>
    <dgm:cxn modelId="{FE44A075-DB83-4FFF-8D1D-FEC12502F05D}" type="presParOf" srcId="{353B38DB-B500-4C75-9D4F-725FB9BA490E}" destId="{8EDE574B-A7FC-46B9-969C-08D50A29DF71}" srcOrd="1" destOrd="0" presId="urn:microsoft.com/office/officeart/2005/8/layout/hierarchy1"/>
    <dgm:cxn modelId="{472DC523-1B33-4E0F-941C-8609036FDC36}" type="presParOf" srcId="{8EDE574B-A7FC-46B9-969C-08D50A29DF71}" destId="{3F872743-F0B9-4948-A271-64CE5735E6DA}" srcOrd="0" destOrd="0" presId="urn:microsoft.com/office/officeart/2005/8/layout/hierarchy1"/>
    <dgm:cxn modelId="{00EA0636-B000-401F-8FE8-01F434E77990}" type="presParOf" srcId="{3F872743-F0B9-4948-A271-64CE5735E6DA}" destId="{A08E3D04-B37B-4512-A7D1-765187E65806}" srcOrd="0" destOrd="0" presId="urn:microsoft.com/office/officeart/2005/8/layout/hierarchy1"/>
    <dgm:cxn modelId="{77B667C5-CAC6-4B2A-B7A8-13CCFA3BB98D}" type="presParOf" srcId="{3F872743-F0B9-4948-A271-64CE5735E6DA}" destId="{7EE47879-3202-44D8-9AE6-7BCD79C0A391}" srcOrd="1" destOrd="0" presId="urn:microsoft.com/office/officeart/2005/8/layout/hierarchy1"/>
    <dgm:cxn modelId="{C0750537-9A16-434E-BD71-FA1E87B52EF3}" type="presParOf" srcId="{8EDE574B-A7FC-46B9-969C-08D50A29DF71}" destId="{42D70769-217F-444C-85A9-B4DF74FEBB1B}" srcOrd="1" destOrd="0" presId="urn:microsoft.com/office/officeart/2005/8/layout/hierarchy1"/>
    <dgm:cxn modelId="{DBA36D19-42B9-446F-B698-B25DD1623298}" type="presParOf" srcId="{353B38DB-B500-4C75-9D4F-725FB9BA490E}" destId="{44DC8914-BF0F-4C47-8BCA-C3E2F5A2674F}" srcOrd="2" destOrd="0" presId="urn:microsoft.com/office/officeart/2005/8/layout/hierarchy1"/>
    <dgm:cxn modelId="{F13940D2-CE6C-4FDE-8956-439328062BD1}" type="presParOf" srcId="{353B38DB-B500-4C75-9D4F-725FB9BA490E}" destId="{7F6E7AC1-6B40-4B7F-9413-32D5E75D3784}" srcOrd="3" destOrd="0" presId="urn:microsoft.com/office/officeart/2005/8/layout/hierarchy1"/>
    <dgm:cxn modelId="{ACCFF271-B333-4BA5-A5A0-11DEE49F3456}" type="presParOf" srcId="{7F6E7AC1-6B40-4B7F-9413-32D5E75D3784}" destId="{BDDB4677-617A-4D73-8609-BE5ADE108B03}" srcOrd="0" destOrd="0" presId="urn:microsoft.com/office/officeart/2005/8/layout/hierarchy1"/>
    <dgm:cxn modelId="{AAD2BBEA-4DD2-4ED1-8922-EEAAF12A9F31}" type="presParOf" srcId="{BDDB4677-617A-4D73-8609-BE5ADE108B03}" destId="{C1AB289B-D02C-485D-964D-8AEA6B67B0F0}" srcOrd="0" destOrd="0" presId="urn:microsoft.com/office/officeart/2005/8/layout/hierarchy1"/>
    <dgm:cxn modelId="{0C8EF73F-68C8-4B3C-8D27-B25057046C37}" type="presParOf" srcId="{BDDB4677-617A-4D73-8609-BE5ADE108B03}" destId="{668309FD-A3E7-4FE6-8E47-D3089FE83391}" srcOrd="1" destOrd="0" presId="urn:microsoft.com/office/officeart/2005/8/layout/hierarchy1"/>
    <dgm:cxn modelId="{AB6C8849-EB96-478D-8D8A-2B9ED7955337}" type="presParOf" srcId="{7F6E7AC1-6B40-4B7F-9413-32D5E75D3784}" destId="{A81C523A-3222-4E2A-A103-3AB5EEBC3AFD}" srcOrd="1" destOrd="0" presId="urn:microsoft.com/office/officeart/2005/8/layout/hierarchy1"/>
    <dgm:cxn modelId="{7B1EBF39-A90C-4FAC-A553-03882C42DD40}" type="presParOf" srcId="{353B38DB-B500-4C75-9D4F-725FB9BA490E}" destId="{AAAE2470-6915-41FC-8BBA-AFB6640FE389}" srcOrd="4" destOrd="0" presId="urn:microsoft.com/office/officeart/2005/8/layout/hierarchy1"/>
    <dgm:cxn modelId="{453D8923-21B9-4184-9991-2BE2AB4454EE}" type="presParOf" srcId="{353B38DB-B500-4C75-9D4F-725FB9BA490E}" destId="{478E4D94-96B1-45BD-A4D0-57351030BD3F}" srcOrd="5" destOrd="0" presId="urn:microsoft.com/office/officeart/2005/8/layout/hierarchy1"/>
    <dgm:cxn modelId="{D6055AA4-A315-4D95-AE8C-AF6178D79375}" type="presParOf" srcId="{478E4D94-96B1-45BD-A4D0-57351030BD3F}" destId="{FD2142DC-8E6D-4FC0-8F42-04AF0CF42F16}" srcOrd="0" destOrd="0" presId="urn:microsoft.com/office/officeart/2005/8/layout/hierarchy1"/>
    <dgm:cxn modelId="{FFE3D33F-C592-4988-A279-3C20405D3022}" type="presParOf" srcId="{FD2142DC-8E6D-4FC0-8F42-04AF0CF42F16}" destId="{74A9D05A-FA27-49C3-990C-939F6E2E1042}" srcOrd="0" destOrd="0" presId="urn:microsoft.com/office/officeart/2005/8/layout/hierarchy1"/>
    <dgm:cxn modelId="{0E79B7C2-11A9-4361-9391-4543321A567F}" type="presParOf" srcId="{FD2142DC-8E6D-4FC0-8F42-04AF0CF42F16}" destId="{26970101-2F9C-4839-BE0E-A7F3E084F872}" srcOrd="1" destOrd="0" presId="urn:microsoft.com/office/officeart/2005/8/layout/hierarchy1"/>
    <dgm:cxn modelId="{B0D9487C-4A7E-4A88-96E9-D1BD3CE864AF}" type="presParOf" srcId="{478E4D94-96B1-45BD-A4D0-57351030BD3F}" destId="{FC671809-340D-4F1C-BD47-14727C086E79}" srcOrd="1" destOrd="0" presId="urn:microsoft.com/office/officeart/2005/8/layout/hierarchy1"/>
    <dgm:cxn modelId="{BD55BE51-1454-4F05-81A1-69A4B53EECE3}" type="presParOf" srcId="{FC671809-340D-4F1C-BD47-14727C086E79}" destId="{272D20A5-1EE7-4EB3-BFC4-30349FE40923}" srcOrd="0" destOrd="0" presId="urn:microsoft.com/office/officeart/2005/8/layout/hierarchy1"/>
    <dgm:cxn modelId="{6BC39AF1-5EB5-481E-AFBE-ABFFBD7DE10C}" type="presParOf" srcId="{FC671809-340D-4F1C-BD47-14727C086E79}" destId="{A54133B1-5280-445B-8583-6CF1895B1313}" srcOrd="1" destOrd="0" presId="urn:microsoft.com/office/officeart/2005/8/layout/hierarchy1"/>
    <dgm:cxn modelId="{9299B3DF-0579-47C3-83A8-C0DF70E60375}" type="presParOf" srcId="{A54133B1-5280-445B-8583-6CF1895B1313}" destId="{83B61256-EAE3-4311-98C8-91E0CAF63EE7}" srcOrd="0" destOrd="0" presId="urn:microsoft.com/office/officeart/2005/8/layout/hierarchy1"/>
    <dgm:cxn modelId="{08ECADDE-CF83-445F-A438-FC27624346B6}" type="presParOf" srcId="{83B61256-EAE3-4311-98C8-91E0CAF63EE7}" destId="{3A228909-D58D-4ACD-AB00-DA168A077845}" srcOrd="0" destOrd="0" presId="urn:microsoft.com/office/officeart/2005/8/layout/hierarchy1"/>
    <dgm:cxn modelId="{00688394-F981-4EAC-9B0E-2D7766D6CA85}" type="presParOf" srcId="{83B61256-EAE3-4311-98C8-91E0CAF63EE7}" destId="{DA5F9288-8377-43AB-B1F8-02F6966841F8}" srcOrd="1" destOrd="0" presId="urn:microsoft.com/office/officeart/2005/8/layout/hierarchy1"/>
    <dgm:cxn modelId="{C8971A43-5E91-493A-A3DA-8D84EBA7005D}" type="presParOf" srcId="{A54133B1-5280-445B-8583-6CF1895B1313}" destId="{C25CD46D-4C90-4369-BC2B-ED01ADCF7878}" srcOrd="1" destOrd="0" presId="urn:microsoft.com/office/officeart/2005/8/layout/hierarchy1"/>
    <dgm:cxn modelId="{6C4FB5EB-D3FE-47B5-9E71-A9338D9A4E91}" type="presParOf" srcId="{FC671809-340D-4F1C-BD47-14727C086E79}" destId="{05202599-3E39-4472-AD7E-3016A1A95E1E}" srcOrd="2" destOrd="0" presId="urn:microsoft.com/office/officeart/2005/8/layout/hierarchy1"/>
    <dgm:cxn modelId="{49CEC7A3-6E79-4066-8AD1-9CDE83CE2793}" type="presParOf" srcId="{FC671809-340D-4F1C-BD47-14727C086E79}" destId="{3DE779F9-C7EE-402A-B9E8-525B5B4B6896}" srcOrd="3" destOrd="0" presId="urn:microsoft.com/office/officeart/2005/8/layout/hierarchy1"/>
    <dgm:cxn modelId="{FB292C8F-A969-4973-8EFA-E67543B742F7}" type="presParOf" srcId="{3DE779F9-C7EE-402A-B9E8-525B5B4B6896}" destId="{38766A10-FD56-4B0E-9208-916DAE02EA52}" srcOrd="0" destOrd="0" presId="urn:microsoft.com/office/officeart/2005/8/layout/hierarchy1"/>
    <dgm:cxn modelId="{056E19B4-DAC2-4386-BC5F-E194D42AE6C6}" type="presParOf" srcId="{38766A10-FD56-4B0E-9208-916DAE02EA52}" destId="{CBB56FC1-AD0F-4343-8500-B6A34A9913AE}" srcOrd="0" destOrd="0" presId="urn:microsoft.com/office/officeart/2005/8/layout/hierarchy1"/>
    <dgm:cxn modelId="{DC346D55-D352-4EBB-9F0E-43E800E527BA}" type="presParOf" srcId="{38766A10-FD56-4B0E-9208-916DAE02EA52}" destId="{4F04B658-19E5-458A-A2E6-71E5D8753073}" srcOrd="1" destOrd="0" presId="urn:microsoft.com/office/officeart/2005/8/layout/hierarchy1"/>
    <dgm:cxn modelId="{6EF6DCFD-B4A0-418F-9158-0CE6D269C52D}" type="presParOf" srcId="{3DE779F9-C7EE-402A-B9E8-525B5B4B6896}" destId="{A799391A-E387-4BFC-8A5C-73B03925DC95}" srcOrd="1" destOrd="0" presId="urn:microsoft.com/office/officeart/2005/8/layout/hierarchy1"/>
    <dgm:cxn modelId="{0B6391B3-CBE0-411F-8B55-CD4D2E6A8C05}" type="presParOf" srcId="{249DD2FC-5FC1-482A-841B-95C9153CB0E5}" destId="{D58AD107-015A-4EFC-AE1D-2940CFE7C066}" srcOrd="2" destOrd="0" presId="urn:microsoft.com/office/officeart/2005/8/layout/hierarchy1"/>
    <dgm:cxn modelId="{0EA01705-2B45-4A03-8617-BFCEEC461F90}" type="presParOf" srcId="{249DD2FC-5FC1-482A-841B-95C9153CB0E5}" destId="{22E7D954-A2F2-4BB5-B5DB-AE0C67608624}" srcOrd="3" destOrd="0" presId="urn:microsoft.com/office/officeart/2005/8/layout/hierarchy1"/>
    <dgm:cxn modelId="{5245D9A4-DEFC-49C8-83AB-ADE9E26A3D86}" type="presParOf" srcId="{22E7D954-A2F2-4BB5-B5DB-AE0C67608624}" destId="{689EEE3E-0DE5-446B-B5BA-F355C38EBE46}" srcOrd="0" destOrd="0" presId="urn:microsoft.com/office/officeart/2005/8/layout/hierarchy1"/>
    <dgm:cxn modelId="{01EBE6AF-B235-44CE-936F-13A87CF29367}" type="presParOf" srcId="{689EEE3E-0DE5-446B-B5BA-F355C38EBE46}" destId="{C49CFC58-D86C-44B8-A572-9535CEC110E7}" srcOrd="0" destOrd="0" presId="urn:microsoft.com/office/officeart/2005/8/layout/hierarchy1"/>
    <dgm:cxn modelId="{1D2D903A-2D4B-4063-B726-944F45B022F9}" type="presParOf" srcId="{689EEE3E-0DE5-446B-B5BA-F355C38EBE46}" destId="{8B6295D8-55A9-4FDA-8F60-B25C84FE364A}" srcOrd="1" destOrd="0" presId="urn:microsoft.com/office/officeart/2005/8/layout/hierarchy1"/>
    <dgm:cxn modelId="{55557204-9F33-427A-8CA3-DFCDA8A3FC92}" type="presParOf" srcId="{22E7D954-A2F2-4BB5-B5DB-AE0C67608624}" destId="{C18EC93D-1174-4C6E-8472-54FA53BF400B}"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r>
              <a:rPr lang="en-US" smtClean="0"/>
              <a:t>3/11/09</a:t>
            </a:r>
            <a:endParaRPr lang="en-US"/>
          </a:p>
        </p:txBody>
      </p:sp>
      <p:sp>
        <p:nvSpPr>
          <p:cNvPr id="3" name="מציין מיקום של תאריך 2"/>
          <p:cNvSpPr>
            <a:spLocks noGrp="1"/>
          </p:cNvSpPr>
          <p:nvPr>
            <p:ph type="dt" sz="quarter" idx="1"/>
          </p:nvPr>
        </p:nvSpPr>
        <p:spPr>
          <a:xfrm>
            <a:off x="4014100" y="0"/>
            <a:ext cx="3070860" cy="468630"/>
          </a:xfrm>
          <a:prstGeom prst="rect">
            <a:avLst/>
          </a:prstGeom>
        </p:spPr>
        <p:txBody>
          <a:bodyPr vert="horz" lIns="94046" tIns="47023" rIns="94046" bIns="47023" rtlCol="0"/>
          <a:lstStyle>
            <a:lvl1pPr algn="r">
              <a:defRPr sz="1200"/>
            </a:lvl1pPr>
          </a:lstStyle>
          <a:p>
            <a:fld id="{38DD5323-19A6-4C51-A1A0-3593C77E9C16}" type="datetimeFigureOut">
              <a:rPr lang="en-US" smtClean="0"/>
              <a:t>11/4/2009</a:t>
            </a:fld>
            <a:endParaRPr lang="en-US"/>
          </a:p>
        </p:txBody>
      </p:sp>
      <p:sp>
        <p:nvSpPr>
          <p:cNvPr id="4" name="מציין מיקום של כותרת תחתונה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5" name="מציין מיקום של מספר שקופית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9762B82B-89C6-4A6A-AC07-7DA62900239B}" type="slidenum">
              <a:rPr lang="en-US" smtClean="0"/>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r>
              <a:rPr lang="en-US" smtClean="0"/>
              <a:t>3/11/09</a:t>
            </a:r>
            <a:endParaRPr lang="en-US"/>
          </a:p>
        </p:txBody>
      </p:sp>
      <p:sp>
        <p:nvSpPr>
          <p:cNvPr id="3" name="מציין מיקום של תאריך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4A826A7A-6AAB-449F-9AC5-94A0C64DE1CE}" type="datetimeFigureOut">
              <a:rPr lang="en-US" smtClean="0"/>
              <a:t>11/4/2009</a:t>
            </a:fld>
            <a:endParaRPr lang="en-US"/>
          </a:p>
        </p:txBody>
      </p:sp>
      <p:sp>
        <p:nvSpPr>
          <p:cNvPr id="4" name="מציין מיקום של תמונת שקופית 3"/>
          <p:cNvSpPr>
            <a:spLocks noGrp="1" noRot="1" noChangeAspect="1"/>
          </p:cNvSpPr>
          <p:nvPr>
            <p:ph type="sldImg" idx="2"/>
          </p:nvPr>
        </p:nvSpPr>
        <p:spPr>
          <a:xfrm>
            <a:off x="2225675" y="703263"/>
            <a:ext cx="263525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מציין מיקום של הערות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8EA9753D-FF52-41B1-88C2-8F7A4FAFF1DC}" type="slidenum">
              <a:rPr lang="en-US" smtClean="0"/>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25675" y="703263"/>
            <a:ext cx="2635250" cy="3514725"/>
          </a:xfrm>
        </p:spPr>
      </p:sp>
      <p:sp>
        <p:nvSpPr>
          <p:cNvPr id="3" name="מציין מיקום של הערות 2"/>
          <p:cNvSpPr>
            <a:spLocks noGrp="1"/>
          </p:cNvSpPr>
          <p:nvPr>
            <p:ph type="body" idx="1"/>
          </p:nvPr>
        </p:nvSpPr>
        <p:spPr/>
        <p:txBody>
          <a:bodyPr>
            <a:normAutofit/>
          </a:bodyPr>
          <a:lstStyle/>
          <a:p>
            <a:endParaRPr lang="en-US"/>
          </a:p>
        </p:txBody>
      </p:sp>
      <p:sp>
        <p:nvSpPr>
          <p:cNvPr id="4" name="מציין מיקום של מספר שקופית 3"/>
          <p:cNvSpPr>
            <a:spLocks noGrp="1"/>
          </p:cNvSpPr>
          <p:nvPr>
            <p:ph type="sldNum" sz="quarter" idx="10"/>
          </p:nvPr>
        </p:nvSpPr>
        <p:spPr/>
        <p:txBody>
          <a:bodyPr/>
          <a:lstStyle/>
          <a:p>
            <a:fld id="{8EA9753D-FF52-41B1-88C2-8F7A4FAFF1DC}" type="slidenum">
              <a:rPr lang="en-US" smtClean="0"/>
              <a:t>1</a:t>
            </a:fld>
            <a:endParaRPr lang="en-US"/>
          </a:p>
        </p:txBody>
      </p:sp>
      <p:sp>
        <p:nvSpPr>
          <p:cNvPr id="6" name="מציין מיקום של כותרת עליונה 5"/>
          <p:cNvSpPr>
            <a:spLocks noGrp="1"/>
          </p:cNvSpPr>
          <p:nvPr>
            <p:ph type="hdr" sz="quarter" idx="12"/>
          </p:nvPr>
        </p:nvSpPr>
        <p:spPr/>
        <p:txBody>
          <a:bodyPr/>
          <a:lstStyle/>
          <a:p>
            <a:r>
              <a:rPr lang="en-US" smtClean="0"/>
              <a:t>3/11/09</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כותרת עליונה 3"/>
          <p:cNvSpPr>
            <a:spLocks noGrp="1"/>
          </p:cNvSpPr>
          <p:nvPr>
            <p:ph type="hdr" sz="quarter" idx="10"/>
          </p:nvPr>
        </p:nvSpPr>
        <p:spPr/>
        <p:txBody>
          <a:bodyPr/>
          <a:lstStyle/>
          <a:p>
            <a:r>
              <a:rPr lang="en-US" smtClean="0"/>
              <a:t>3/11/09</a:t>
            </a:r>
            <a:endParaRPr lang="en-US"/>
          </a:p>
        </p:txBody>
      </p:sp>
      <p:sp>
        <p:nvSpPr>
          <p:cNvPr id="5" name="מציין מיקום של מספר שקופית 4"/>
          <p:cNvSpPr>
            <a:spLocks noGrp="1"/>
          </p:cNvSpPr>
          <p:nvPr>
            <p:ph type="sldNum" sz="quarter" idx="11"/>
          </p:nvPr>
        </p:nvSpPr>
        <p:spPr/>
        <p:txBody>
          <a:bodyPr/>
          <a:lstStyle/>
          <a:p>
            <a:fld id="{8EA9753D-FF52-41B1-88C2-8F7A4FAFF1DC}"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כותרת עליונה 3"/>
          <p:cNvSpPr>
            <a:spLocks noGrp="1"/>
          </p:cNvSpPr>
          <p:nvPr>
            <p:ph type="hdr" sz="quarter" idx="10"/>
          </p:nvPr>
        </p:nvSpPr>
        <p:spPr/>
        <p:txBody>
          <a:bodyPr/>
          <a:lstStyle/>
          <a:p>
            <a:r>
              <a:rPr lang="en-US" smtClean="0"/>
              <a:t>3/11/09</a:t>
            </a:r>
            <a:endParaRPr lang="en-US"/>
          </a:p>
        </p:txBody>
      </p:sp>
      <p:sp>
        <p:nvSpPr>
          <p:cNvPr id="5" name="מציין מיקום של מספר שקופית 4"/>
          <p:cNvSpPr>
            <a:spLocks noGrp="1"/>
          </p:cNvSpPr>
          <p:nvPr>
            <p:ph type="sldNum" sz="quarter" idx="11"/>
          </p:nvPr>
        </p:nvSpPr>
        <p:spPr/>
        <p:txBody>
          <a:bodyPr/>
          <a:lstStyle/>
          <a:p>
            <a:fld id="{8EA9753D-FF52-41B1-88C2-8F7A4FAFF1DC}"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כותרת עליונה 3"/>
          <p:cNvSpPr>
            <a:spLocks noGrp="1"/>
          </p:cNvSpPr>
          <p:nvPr>
            <p:ph type="hdr" sz="quarter" idx="10"/>
          </p:nvPr>
        </p:nvSpPr>
        <p:spPr/>
        <p:txBody>
          <a:bodyPr/>
          <a:lstStyle/>
          <a:p>
            <a:r>
              <a:rPr lang="en-US" smtClean="0"/>
              <a:t>3/11/09</a:t>
            </a:r>
            <a:endParaRPr lang="en-US"/>
          </a:p>
        </p:txBody>
      </p:sp>
      <p:sp>
        <p:nvSpPr>
          <p:cNvPr id="5" name="מציין מיקום של מספר שקופית 4"/>
          <p:cNvSpPr>
            <a:spLocks noGrp="1"/>
          </p:cNvSpPr>
          <p:nvPr>
            <p:ph type="sldNum" sz="quarter" idx="11"/>
          </p:nvPr>
        </p:nvSpPr>
        <p:spPr/>
        <p:txBody>
          <a:bodyPr/>
          <a:lstStyle/>
          <a:p>
            <a:fld id="{8EA9753D-FF52-41B1-88C2-8F7A4FAFF1DC}"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4350" y="2840568"/>
            <a:ext cx="5829300" cy="1960033"/>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36F644F1-2C6F-4C2B-9E35-5FFE481FA69D}" type="datetime1">
              <a:rPr lang="en-US" smtClean="0"/>
              <a:t>11/4/2009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5D6FA46E-08BC-44B3-B353-AA421828D978}" type="datetime1">
              <a:rPr lang="en-US" smtClean="0"/>
              <a:t>11/4/2009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972050" y="366185"/>
            <a:ext cx="1543050" cy="7802033"/>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342900" y="366185"/>
            <a:ext cx="4514850" cy="7802033"/>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C7406B51-E65C-4DF2-811E-E26980A529B4}" type="datetime1">
              <a:rPr lang="en-US" smtClean="0"/>
              <a:t>11/4/2009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A69FE84D-9DD2-43B8-BC28-417E5361B380}" type="datetime1">
              <a:rPr lang="en-US" smtClean="0"/>
              <a:t>11/4/2009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41735" y="5875867"/>
            <a:ext cx="5829300" cy="1816100"/>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634C1E2-5D09-44A1-96CE-02C69BF35145}" type="datetime1">
              <a:rPr lang="en-US" smtClean="0"/>
              <a:t>11/4/2009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6F50B097-B135-47AA-8BC0-2B796515A125}" type="datetime1">
              <a:rPr lang="en-US" smtClean="0"/>
              <a:t>11/4/2009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12CE6FEF-5314-42A9-A332-AE145F505DD8}" type="datetime1">
              <a:rPr lang="en-US" smtClean="0"/>
              <a:t>11/4/2009</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F797BFC8-9278-4EDB-85EE-B2EC2E130005}" type="datetime1">
              <a:rPr lang="en-US" smtClean="0"/>
              <a:t>11/4/2009</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35DEF73-4015-4EBE-AA3A-BFFE68B1A097}" type="datetime1">
              <a:rPr lang="en-US" smtClean="0"/>
              <a:t>11/4/2009</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42900" y="364067"/>
            <a:ext cx="2256235" cy="154940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38F33BA-1388-42EA-968B-F578E4A92208}" type="datetime1">
              <a:rPr lang="en-US" smtClean="0"/>
              <a:t>11/4/2009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344216" y="6400800"/>
            <a:ext cx="4114800" cy="755651"/>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5FF4907-E597-4D2B-8023-270BC13699CA}" type="datetime1">
              <a:rPr lang="en-US" smtClean="0"/>
              <a:t>11/4/2009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6F796E68-D85F-4207-9583-39AF459864D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CC6C99C-CDFE-4DAB-9493-1BDCCDBB9CB9}" type="datetime1">
              <a:rPr lang="en-US" smtClean="0"/>
              <a:t>11/4/2009</a:t>
            </a:fld>
            <a:endParaRPr lang="en-US"/>
          </a:p>
        </p:txBody>
      </p:sp>
      <p:sp>
        <p:nvSpPr>
          <p:cNvPr id="5" name="מציין מיקום של כותרת תחתונה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F796E68-D85F-4207-9583-39AF459864D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Data" Target="../diagrams/data4.xml"/><Relationship Id="rId7" Type="http://schemas.openxmlformats.org/officeDocument/2006/relationships/diagramData" Target="../diagrams/data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diagramColors" Target="../diagrams/colors5.xml"/><Relationship Id="rId4" Type="http://schemas.openxmlformats.org/officeDocument/2006/relationships/diagramLayout" Target="../diagrams/layout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676400" y="304800"/>
            <a:ext cx="3733800" cy="914400"/>
          </a:xfrm>
          <a:effectLst>
            <a:glow rad="101600">
              <a:schemeClr val="accent4">
                <a:satMod val="175000"/>
                <a:alpha val="40000"/>
              </a:schemeClr>
            </a:glow>
          </a:effectLst>
        </p:spPr>
        <p:txBody>
          <a:bodyPr>
            <a:normAutofit/>
          </a:bodyPr>
          <a:lstStyle/>
          <a:p>
            <a:r>
              <a:rPr lang="he-IL" u="sng" dirty="0" smtClean="0">
                <a:solidFill>
                  <a:schemeClr val="accent4">
                    <a:lumMod val="75000"/>
                  </a:schemeClr>
                </a:solidFill>
                <a:effectLst>
                  <a:outerShdw blurRad="38100" dist="38100" dir="2700000" algn="tl">
                    <a:srgbClr val="000000">
                      <a:alpha val="43137"/>
                    </a:srgbClr>
                  </a:outerShdw>
                </a:effectLst>
              </a:rPr>
              <a:t> עזרה ראשונה</a:t>
            </a:r>
            <a:endParaRPr lang="en-US" u="sng" dirty="0">
              <a:solidFill>
                <a:schemeClr val="accent4">
                  <a:lumMod val="75000"/>
                </a:schemeClr>
              </a:solidFill>
              <a:effectLst>
                <a:outerShdw blurRad="38100" dist="38100" dir="2700000" algn="tl">
                  <a:srgbClr val="000000">
                    <a:alpha val="43137"/>
                  </a:srgbClr>
                </a:outerShdw>
              </a:effectLst>
            </a:endParaRPr>
          </a:p>
        </p:txBody>
      </p:sp>
      <p:sp>
        <p:nvSpPr>
          <p:cNvPr id="3" name="כותרת משנה 2"/>
          <p:cNvSpPr>
            <a:spLocks noGrp="1"/>
          </p:cNvSpPr>
          <p:nvPr>
            <p:ph type="subTitle" idx="1"/>
          </p:nvPr>
        </p:nvSpPr>
        <p:spPr>
          <a:xfrm>
            <a:off x="400050" y="1295400"/>
            <a:ext cx="6000750" cy="7543800"/>
          </a:xfrm>
          <a:solidFill>
            <a:schemeClr val="bg1"/>
          </a:solidFill>
        </p:spPr>
        <p:txBody>
          <a:bodyPr>
            <a:normAutofit/>
          </a:bodyPr>
          <a:lstStyle/>
          <a:p>
            <a:pPr algn="r" rtl="1"/>
            <a:r>
              <a:rPr lang="he-IL" sz="1600" dirty="0" smtClean="0">
                <a:solidFill>
                  <a:schemeClr val="tx1"/>
                </a:solidFill>
              </a:rPr>
              <a:t>תאריך : 3/11/09 - מרצה: סלאח</a:t>
            </a:r>
          </a:p>
          <a:p>
            <a:pPr algn="r" rtl="1"/>
            <a:r>
              <a:rPr lang="he-IL" sz="1600" dirty="0" smtClean="0">
                <a:solidFill>
                  <a:schemeClr val="tx1"/>
                </a:solidFill>
              </a:rPr>
              <a:t>החייאת לב/ ריאות למזדמן – </a:t>
            </a:r>
            <a:r>
              <a:rPr lang="en-US" sz="1400" dirty="0" smtClean="0">
                <a:solidFill>
                  <a:schemeClr val="tx1"/>
                </a:solidFill>
              </a:rPr>
              <a:t>C.P.R -  </a:t>
            </a:r>
            <a:r>
              <a:rPr lang="en-US" sz="1400" u="sng" dirty="0" smtClean="0">
                <a:solidFill>
                  <a:schemeClr val="tx1"/>
                </a:solidFill>
              </a:rPr>
              <a:t>CARDIO PULMONARY RESUSCTIATION</a:t>
            </a:r>
          </a:p>
          <a:p>
            <a:pPr algn="r" rtl="1"/>
            <a:endParaRPr lang="en-US" sz="1600" u="sng" dirty="0">
              <a:solidFill>
                <a:schemeClr val="tx1"/>
              </a:solidFill>
            </a:endParaRPr>
          </a:p>
          <a:p>
            <a:pPr algn="r" rtl="1"/>
            <a:r>
              <a:rPr lang="he-IL" sz="1600" u="sng" dirty="0" smtClean="0">
                <a:solidFill>
                  <a:schemeClr val="tx1"/>
                </a:solidFill>
              </a:rPr>
              <a:t>מטרת ההדרכה היא ידע לניהול האירוע פגיעה בעובדים על בסיס רפואי.</a:t>
            </a:r>
          </a:p>
          <a:p>
            <a:pPr algn="r" rtl="1"/>
            <a:r>
              <a:rPr lang="he-IL" sz="1600" u="sng" dirty="0" smtClean="0">
                <a:solidFill>
                  <a:schemeClr val="tx1"/>
                </a:solidFill>
              </a:rPr>
              <a:t>קיימות שלוש רמות של נפגע ברמת אירוע:</a:t>
            </a:r>
          </a:p>
          <a:p>
            <a:pPr marL="342900" indent="-342900" algn="r" rtl="1">
              <a:buAutoNum type="arabicPeriod"/>
            </a:pPr>
            <a:r>
              <a:rPr lang="he-IL" sz="1600" u="sng" dirty="0" smtClean="0">
                <a:solidFill>
                  <a:schemeClr val="tx1"/>
                </a:solidFill>
              </a:rPr>
              <a:t>חסר הכרה</a:t>
            </a:r>
          </a:p>
          <a:p>
            <a:pPr marL="342900" indent="-342900" algn="r" rtl="1">
              <a:buAutoNum type="arabicPeriod"/>
            </a:pPr>
            <a:r>
              <a:rPr lang="he-IL" sz="1600" u="sng" dirty="0" smtClean="0">
                <a:solidFill>
                  <a:schemeClr val="tx1"/>
                </a:solidFill>
              </a:rPr>
              <a:t>תאונה </a:t>
            </a:r>
            <a:r>
              <a:rPr lang="he-IL" sz="1600" u="sng" dirty="0" err="1" smtClean="0">
                <a:solidFill>
                  <a:schemeClr val="tx1"/>
                </a:solidFill>
              </a:rPr>
              <a:t>– עיבוד</a:t>
            </a:r>
            <a:r>
              <a:rPr lang="he-IL" sz="1600" u="sng" dirty="0" smtClean="0">
                <a:solidFill>
                  <a:schemeClr val="tx1"/>
                </a:solidFill>
              </a:rPr>
              <a:t> דם</a:t>
            </a:r>
          </a:p>
          <a:p>
            <a:pPr marL="342900" indent="-342900" algn="r" rtl="1">
              <a:buAutoNum type="arabicPeriod"/>
            </a:pPr>
            <a:r>
              <a:rPr lang="he-IL" sz="1600" u="sng" dirty="0" smtClean="0">
                <a:solidFill>
                  <a:schemeClr val="tx1"/>
                </a:solidFill>
              </a:rPr>
              <a:t>פצע שטחי, כאבים, </a:t>
            </a:r>
            <a:r>
              <a:rPr lang="he-IL" sz="1600" u="sng" dirty="0" err="1" smtClean="0">
                <a:solidFill>
                  <a:schemeClr val="tx1"/>
                </a:solidFill>
              </a:rPr>
              <a:t>כוייה</a:t>
            </a:r>
            <a:r>
              <a:rPr lang="he-IL" sz="1600" u="sng" dirty="0" smtClean="0">
                <a:solidFill>
                  <a:schemeClr val="tx1"/>
                </a:solidFill>
              </a:rPr>
              <a:t> קטנה</a:t>
            </a:r>
          </a:p>
          <a:p>
            <a:pPr marL="342900" indent="-342900" algn="r" rtl="1"/>
            <a:r>
              <a:rPr lang="he-IL" sz="1600" dirty="0" smtClean="0">
                <a:solidFill>
                  <a:schemeClr val="tx1"/>
                </a:solidFill>
              </a:rPr>
              <a:t>מבחינת החומרה, שתי הרמות הראשונות שוות מבחינת הסיכון.</a:t>
            </a:r>
          </a:p>
          <a:p>
            <a:pPr marL="342900" indent="-342900" algn="r" rtl="1"/>
            <a:r>
              <a:rPr lang="he-IL" sz="1600" dirty="0" smtClean="0">
                <a:solidFill>
                  <a:schemeClr val="tx1"/>
                </a:solidFill>
              </a:rPr>
              <a:t>הרמת השלישית פחות קריטית כיוון שאין שם בעיה של זמן וקריטיות לפנות את הנפגע במהירות. הזמן כגורם הוא מאד קריטי בפגיעות רפואיות.</a:t>
            </a:r>
          </a:p>
          <a:p>
            <a:pPr marL="342900" indent="-342900" algn="r" rtl="1"/>
            <a:endParaRPr lang="he-IL" sz="1600" u="sng" dirty="0">
              <a:solidFill>
                <a:schemeClr val="tx1"/>
              </a:solidFill>
            </a:endParaRPr>
          </a:p>
          <a:p>
            <a:pPr marL="342900" indent="-342900" algn="r" rtl="1"/>
            <a:r>
              <a:rPr lang="he-IL" sz="1600" u="sng" dirty="0" smtClean="0">
                <a:solidFill>
                  <a:schemeClr val="tx1"/>
                </a:solidFill>
              </a:rPr>
              <a:t>חסר הכרה </a:t>
            </a:r>
            <a:r>
              <a:rPr lang="he-IL" sz="1600" u="sng" dirty="0" err="1" smtClean="0">
                <a:solidFill>
                  <a:schemeClr val="tx1"/>
                </a:solidFill>
              </a:rPr>
              <a:t>– א</a:t>
            </a:r>
            <a:r>
              <a:rPr lang="he-IL" sz="1600" u="sng" dirty="0" smtClean="0">
                <a:solidFill>
                  <a:schemeClr val="tx1"/>
                </a:solidFill>
              </a:rPr>
              <a:t>דם שלא מגיב </a:t>
            </a:r>
            <a:r>
              <a:rPr lang="he-IL" sz="1600" u="sng" dirty="0" err="1" smtClean="0">
                <a:solidFill>
                  <a:schemeClr val="tx1"/>
                </a:solidFill>
              </a:rPr>
              <a:t>לגרויים</a:t>
            </a:r>
            <a:endParaRPr lang="he-IL" sz="1600" u="sng" dirty="0" smtClean="0">
              <a:solidFill>
                <a:schemeClr val="tx1"/>
              </a:solidFill>
            </a:endParaRPr>
          </a:p>
          <a:p>
            <a:pPr marL="342900" indent="-342900" algn="r" rtl="1"/>
            <a:r>
              <a:rPr lang="he-IL" sz="1600" u="sng" dirty="0" smtClean="0">
                <a:solidFill>
                  <a:schemeClr val="tx1"/>
                </a:solidFill>
              </a:rPr>
              <a:t>גורמים לחוסר הכרה:</a:t>
            </a:r>
          </a:p>
          <a:p>
            <a:pPr marL="342900" indent="-342900" algn="r" rtl="1">
              <a:buAutoNum type="arabicPeriod"/>
            </a:pPr>
            <a:r>
              <a:rPr lang="he-IL" sz="1600" dirty="0" smtClean="0">
                <a:solidFill>
                  <a:schemeClr val="tx1"/>
                </a:solidFill>
              </a:rPr>
              <a:t>טראומה: כתוצאה מהפעלת אנגריה על גוף האדם נוצרת טראומה.</a:t>
            </a:r>
          </a:p>
          <a:p>
            <a:pPr marL="342900" indent="-342900" algn="r" rtl="1">
              <a:buAutoNum type="arabicPeriod"/>
            </a:pPr>
            <a:r>
              <a:rPr lang="he-IL" sz="1600" dirty="0" smtClean="0">
                <a:solidFill>
                  <a:schemeClr val="tx1"/>
                </a:solidFill>
              </a:rPr>
              <a:t>התחשמלות</a:t>
            </a:r>
          </a:p>
          <a:p>
            <a:pPr marL="342900" indent="-342900" algn="r" rtl="1">
              <a:buAutoNum type="arabicPeriod"/>
            </a:pPr>
            <a:r>
              <a:rPr lang="he-IL" sz="1600" dirty="0" smtClean="0">
                <a:solidFill>
                  <a:schemeClr val="tx1"/>
                </a:solidFill>
              </a:rPr>
              <a:t>טביעה</a:t>
            </a:r>
          </a:p>
          <a:p>
            <a:pPr marL="342900" indent="-342900" algn="r" rtl="1">
              <a:buAutoNum type="arabicPeriod"/>
            </a:pPr>
            <a:r>
              <a:rPr lang="he-IL" sz="1600" dirty="0" smtClean="0">
                <a:solidFill>
                  <a:schemeClr val="tx1"/>
                </a:solidFill>
              </a:rPr>
              <a:t>חנק מגזים/ הרעלה מבליעת חומרים.</a:t>
            </a:r>
          </a:p>
          <a:p>
            <a:pPr marL="342900" indent="-342900" algn="r" rtl="1">
              <a:buAutoNum type="arabicPeriod"/>
            </a:pPr>
            <a:r>
              <a:rPr lang="he-IL" sz="1600" dirty="0" smtClean="0">
                <a:solidFill>
                  <a:schemeClr val="tx1"/>
                </a:solidFill>
              </a:rPr>
              <a:t>סכרת </a:t>
            </a:r>
            <a:r>
              <a:rPr lang="he-IL" sz="1600" dirty="0" err="1" smtClean="0">
                <a:solidFill>
                  <a:schemeClr val="tx1"/>
                </a:solidFill>
              </a:rPr>
              <a:t>– ה</a:t>
            </a:r>
            <a:r>
              <a:rPr lang="he-IL" sz="1600" dirty="0" smtClean="0">
                <a:solidFill>
                  <a:schemeClr val="tx1"/>
                </a:solidFill>
              </a:rPr>
              <a:t>סכרת פוגעת בכלי הדם עקב התרחבות והתכווצות עד לחוסר הכרה.</a:t>
            </a:r>
          </a:p>
          <a:p>
            <a:pPr marL="342900" indent="-342900" algn="r" rtl="1">
              <a:buAutoNum type="arabicPeriod"/>
            </a:pPr>
            <a:r>
              <a:rPr lang="he-IL" sz="1600" dirty="0" smtClean="0">
                <a:solidFill>
                  <a:schemeClr val="tx1"/>
                </a:solidFill>
              </a:rPr>
              <a:t>התקפי לב – </a:t>
            </a:r>
            <a:r>
              <a:rPr lang="en-US" sz="1600" dirty="0" smtClean="0">
                <a:solidFill>
                  <a:schemeClr val="tx1"/>
                </a:solidFill>
              </a:rPr>
              <a:t>C.V.A.</a:t>
            </a:r>
            <a:r>
              <a:rPr lang="he-IL" sz="1600" dirty="0" smtClean="0">
                <a:solidFill>
                  <a:schemeClr val="tx1"/>
                </a:solidFill>
              </a:rPr>
              <a:t> </a:t>
            </a:r>
            <a:r>
              <a:rPr lang="he-IL" sz="1600" dirty="0" err="1" smtClean="0">
                <a:solidFill>
                  <a:schemeClr val="tx1"/>
                </a:solidFill>
              </a:rPr>
              <a:t>– אוטם</a:t>
            </a:r>
            <a:r>
              <a:rPr lang="he-IL" sz="1600" dirty="0" smtClean="0">
                <a:solidFill>
                  <a:schemeClr val="tx1"/>
                </a:solidFill>
              </a:rPr>
              <a:t> שריר הלב, קרישי דם במוח.</a:t>
            </a:r>
          </a:p>
          <a:p>
            <a:pPr marL="342900" indent="-342900" algn="r" rtl="1">
              <a:buAutoNum type="arabicPeriod"/>
            </a:pPr>
            <a:r>
              <a:rPr lang="he-IL" sz="1600" dirty="0" smtClean="0">
                <a:solidFill>
                  <a:schemeClr val="tx1"/>
                </a:solidFill>
              </a:rPr>
              <a:t>אפילפסיה –</a:t>
            </a:r>
            <a:r>
              <a:rPr lang="he-IL" sz="1600" dirty="0" err="1" smtClean="0">
                <a:solidFill>
                  <a:schemeClr val="tx1"/>
                </a:solidFill>
              </a:rPr>
              <a:t> בה</a:t>
            </a:r>
            <a:r>
              <a:rPr lang="he-IL" sz="1600" dirty="0" smtClean="0">
                <a:solidFill>
                  <a:schemeClr val="tx1"/>
                </a:solidFill>
              </a:rPr>
              <a:t>תקף אפילפסיה יכולות </a:t>
            </a:r>
            <a:r>
              <a:rPr lang="he-IL" sz="1600" dirty="0" err="1" smtClean="0">
                <a:solidFill>
                  <a:schemeClr val="tx1"/>
                </a:solidFill>
              </a:rPr>
              <a:t>להגרם</a:t>
            </a:r>
            <a:r>
              <a:rPr lang="he-IL" sz="1600" dirty="0" smtClean="0">
                <a:solidFill>
                  <a:schemeClr val="tx1"/>
                </a:solidFill>
              </a:rPr>
              <a:t> חבלות בראש או צניחת הלשון ובעקבותיו חנק.</a:t>
            </a:r>
            <a:endParaRPr lang="en-US" sz="1600" dirty="0">
              <a:solidFill>
                <a:schemeClr val="tx1"/>
              </a:solidFill>
            </a:endParaRPr>
          </a:p>
        </p:txBody>
      </p:sp>
      <p:sp>
        <p:nvSpPr>
          <p:cNvPr id="4" name="מציין מיקום של מספר שקופית 3"/>
          <p:cNvSpPr>
            <a:spLocks noGrp="1"/>
          </p:cNvSpPr>
          <p:nvPr>
            <p:ph type="sldNum" sz="quarter" idx="12"/>
          </p:nvPr>
        </p:nvSpPr>
        <p:spPr/>
        <p:txBody>
          <a:bodyPr/>
          <a:lstStyle/>
          <a:p>
            <a:fld id="{6F796E68-D85F-4207-9583-39AF459864D0}"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971800" y="366184"/>
            <a:ext cx="3543300" cy="548216"/>
          </a:xfrm>
        </p:spPr>
        <p:txBody>
          <a:bodyPr>
            <a:normAutofit/>
          </a:bodyPr>
          <a:lstStyle/>
          <a:p>
            <a:r>
              <a:rPr lang="he-IL" sz="2000" b="1" u="sng" dirty="0" smtClean="0"/>
              <a:t>סכנות במקרה של חוסר הכרה באדם</a:t>
            </a:r>
            <a:r>
              <a:rPr lang="he-IL" sz="2000" dirty="0" smtClean="0"/>
              <a:t>:</a:t>
            </a:r>
            <a:endParaRPr lang="en-US" sz="2000" dirty="0"/>
          </a:p>
        </p:txBody>
      </p:sp>
      <p:sp>
        <p:nvSpPr>
          <p:cNvPr id="3" name="מציין מיקום תוכן 2"/>
          <p:cNvSpPr>
            <a:spLocks noGrp="1"/>
          </p:cNvSpPr>
          <p:nvPr>
            <p:ph idx="1"/>
          </p:nvPr>
        </p:nvSpPr>
        <p:spPr>
          <a:xfrm>
            <a:off x="342900" y="990601"/>
            <a:ext cx="6172200" cy="7177618"/>
          </a:xfrm>
        </p:spPr>
        <p:txBody>
          <a:bodyPr>
            <a:normAutofit/>
          </a:bodyPr>
          <a:lstStyle/>
          <a:p>
            <a:pPr algn="r" rtl="1">
              <a:buAutoNum type="arabicPeriod"/>
            </a:pPr>
            <a:r>
              <a:rPr lang="he-IL" sz="1600" dirty="0" smtClean="0"/>
              <a:t>חנק עקב צניחת הלשון או גוף זר בקנה הנשימה עקב "בריחת תוכן הקיבה".</a:t>
            </a:r>
          </a:p>
          <a:p>
            <a:pPr algn="r" rtl="1">
              <a:buAutoNum type="arabicPeriod"/>
            </a:pPr>
            <a:r>
              <a:rPr lang="he-IL" sz="1600" dirty="0" smtClean="0"/>
              <a:t>הפסקת נשימה.</a:t>
            </a:r>
          </a:p>
          <a:p>
            <a:pPr algn="r" rtl="1">
              <a:buAutoNum type="arabicPeriod"/>
            </a:pPr>
            <a:r>
              <a:rPr lang="he-IL" sz="1600" dirty="0" smtClean="0"/>
              <a:t>הפסקת פעילות הלב.</a:t>
            </a:r>
          </a:p>
          <a:p>
            <a:pPr algn="r" rtl="1">
              <a:buAutoNum type="arabicPeriod"/>
            </a:pPr>
            <a:r>
              <a:rPr lang="he-IL" sz="1600" dirty="0" smtClean="0"/>
              <a:t>נזק מוחי עד למקרה מוות.</a:t>
            </a:r>
          </a:p>
          <a:p>
            <a:pPr algn="r" rtl="1">
              <a:buNone/>
            </a:pPr>
            <a:endParaRPr lang="he-IL" sz="1800" dirty="0"/>
          </a:p>
          <a:p>
            <a:pPr algn="r" rtl="1">
              <a:buNone/>
            </a:pPr>
            <a:r>
              <a:rPr lang="he-IL" sz="1800" b="1" u="sng" dirty="0" smtClean="0"/>
              <a:t>משלוש החיים:</a:t>
            </a:r>
            <a:endParaRPr lang="en-US" sz="1800" b="1" u="sng" dirty="0"/>
          </a:p>
        </p:txBody>
      </p:sp>
      <p:sp>
        <p:nvSpPr>
          <p:cNvPr id="5" name="מציין מיקום של מספר שקופית 4"/>
          <p:cNvSpPr>
            <a:spLocks noGrp="1"/>
          </p:cNvSpPr>
          <p:nvPr>
            <p:ph type="sldNum" sz="quarter" idx="12"/>
          </p:nvPr>
        </p:nvSpPr>
        <p:spPr/>
        <p:txBody>
          <a:bodyPr/>
          <a:lstStyle/>
          <a:p>
            <a:fld id="{6F796E68-D85F-4207-9583-39AF459864D0}" type="slidenum">
              <a:rPr lang="en-US" smtClean="0"/>
              <a:t>2</a:t>
            </a:fld>
            <a:endParaRPr lang="en-US"/>
          </a:p>
        </p:txBody>
      </p:sp>
      <p:graphicFrame>
        <p:nvGraphicFramePr>
          <p:cNvPr id="6" name="דיאגרמה 5"/>
          <p:cNvGraphicFramePr/>
          <p:nvPr/>
        </p:nvGraphicFramePr>
        <p:xfrm>
          <a:off x="1143000" y="3048000"/>
          <a:ext cx="45720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מחבר חץ ישר 7"/>
          <p:cNvCxnSpPr/>
          <p:nvPr/>
        </p:nvCxnSpPr>
        <p:spPr>
          <a:xfrm rot="5400000">
            <a:off x="1828800" y="3962400"/>
            <a:ext cx="1143000" cy="685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38200" y="4038600"/>
            <a:ext cx="1371600" cy="369332"/>
          </a:xfrm>
          <a:prstGeom prst="rect">
            <a:avLst/>
          </a:prstGeom>
          <a:noFill/>
        </p:spPr>
        <p:txBody>
          <a:bodyPr wrap="square" rtlCol="0">
            <a:spAutoFit/>
          </a:bodyPr>
          <a:lstStyle/>
          <a:p>
            <a:pPr algn="r"/>
            <a:r>
              <a:rPr lang="he-IL" dirty="0" smtClean="0"/>
              <a:t>פיקוח וויסות</a:t>
            </a:r>
            <a:endParaRPr lang="en-US" dirty="0"/>
          </a:p>
        </p:txBody>
      </p:sp>
      <p:sp>
        <p:nvSpPr>
          <p:cNvPr id="10" name="TextBox 9"/>
          <p:cNvSpPr txBox="1"/>
          <p:nvPr/>
        </p:nvSpPr>
        <p:spPr>
          <a:xfrm>
            <a:off x="4572000" y="4038600"/>
            <a:ext cx="1524000" cy="369332"/>
          </a:xfrm>
          <a:prstGeom prst="rect">
            <a:avLst/>
          </a:prstGeom>
          <a:noFill/>
        </p:spPr>
        <p:txBody>
          <a:bodyPr wrap="square" rtlCol="0">
            <a:spAutoFit/>
          </a:bodyPr>
          <a:lstStyle/>
          <a:p>
            <a:pPr algn="r"/>
            <a:r>
              <a:rPr lang="he-IL" dirty="0" smtClean="0"/>
              <a:t>הפעלה ופיקוח</a:t>
            </a:r>
            <a:endParaRPr lang="en-US" dirty="0"/>
          </a:p>
        </p:txBody>
      </p:sp>
      <p:cxnSp>
        <p:nvCxnSpPr>
          <p:cNvPr id="11" name="מחבר חץ ישר 10"/>
          <p:cNvCxnSpPr/>
          <p:nvPr/>
        </p:nvCxnSpPr>
        <p:spPr>
          <a:xfrm rot="16200000" flipH="1">
            <a:off x="3771900" y="4000500"/>
            <a:ext cx="1219200" cy="685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572000" y="6324600"/>
            <a:ext cx="1905000" cy="923330"/>
          </a:xfrm>
          <a:prstGeom prst="rect">
            <a:avLst/>
          </a:prstGeom>
          <a:noFill/>
        </p:spPr>
        <p:txBody>
          <a:bodyPr wrap="square" rtlCol="0">
            <a:spAutoFit/>
          </a:bodyPr>
          <a:lstStyle/>
          <a:p>
            <a:pPr algn="r"/>
            <a:endParaRPr lang="en-US" dirty="0" smtClean="0"/>
          </a:p>
          <a:p>
            <a:pPr algn="r"/>
            <a:r>
              <a:rPr lang="he-IL" dirty="0" smtClean="0"/>
              <a:t>אספקת חמצן</a:t>
            </a:r>
            <a:r>
              <a:rPr lang="en-US" dirty="0" smtClean="0"/>
              <a:t> - O</a:t>
            </a:r>
            <a:r>
              <a:rPr lang="en-US" sz="1200" dirty="0" smtClean="0"/>
              <a:t>2</a:t>
            </a:r>
          </a:p>
          <a:p>
            <a:pPr algn="r"/>
            <a:endParaRPr lang="en-US" dirty="0"/>
          </a:p>
        </p:txBody>
      </p:sp>
      <p:sp>
        <p:nvSpPr>
          <p:cNvPr id="16" name="TextBox 15"/>
          <p:cNvSpPr txBox="1"/>
          <p:nvPr/>
        </p:nvSpPr>
        <p:spPr>
          <a:xfrm>
            <a:off x="381000" y="6324600"/>
            <a:ext cx="2667000" cy="923330"/>
          </a:xfrm>
          <a:prstGeom prst="rect">
            <a:avLst/>
          </a:prstGeom>
          <a:noFill/>
        </p:spPr>
        <p:txBody>
          <a:bodyPr wrap="square" rtlCol="0">
            <a:spAutoFit/>
          </a:bodyPr>
          <a:lstStyle/>
          <a:p>
            <a:pPr algn="r"/>
            <a:endParaRPr lang="en-US" dirty="0" smtClean="0"/>
          </a:p>
          <a:p>
            <a:pPr algn="r"/>
            <a:r>
              <a:rPr lang="he-IL" dirty="0" smtClean="0"/>
              <a:t>סילוק פחמן דו חמצני</a:t>
            </a:r>
            <a:r>
              <a:rPr lang="en-US" dirty="0" smtClean="0"/>
              <a:t> - </a:t>
            </a:r>
            <a:r>
              <a:rPr lang="en-US" dirty="0"/>
              <a:t>C</a:t>
            </a:r>
            <a:r>
              <a:rPr lang="en-US" dirty="0" smtClean="0"/>
              <a:t>O</a:t>
            </a:r>
            <a:r>
              <a:rPr lang="en-US" sz="1200" dirty="0" smtClean="0"/>
              <a:t>2</a:t>
            </a:r>
          </a:p>
          <a:p>
            <a:pPr algn="r"/>
            <a:endParaRPr lang="en-US" dirty="0"/>
          </a:p>
        </p:txBody>
      </p:sp>
      <p:cxnSp>
        <p:nvCxnSpPr>
          <p:cNvPr id="18" name="מחבר חץ ישר 17"/>
          <p:cNvCxnSpPr/>
          <p:nvPr/>
        </p:nvCxnSpPr>
        <p:spPr>
          <a:xfrm rot="10800000">
            <a:off x="3429000" y="6172200"/>
            <a:ext cx="1066800" cy="381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מחבר חץ ישר 19"/>
          <p:cNvCxnSpPr/>
          <p:nvPr/>
        </p:nvCxnSpPr>
        <p:spPr>
          <a:xfrm rot="10800000" flipV="1">
            <a:off x="2209800" y="6172200"/>
            <a:ext cx="1066800" cy="304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733800" y="366184"/>
            <a:ext cx="2781300" cy="548216"/>
          </a:xfrm>
        </p:spPr>
        <p:txBody>
          <a:bodyPr>
            <a:normAutofit/>
          </a:bodyPr>
          <a:lstStyle/>
          <a:p>
            <a:r>
              <a:rPr lang="he-IL" sz="2000" b="1" u="sng" dirty="0" smtClean="0"/>
              <a:t>"זמן, הוא זמן יקר"</a:t>
            </a:r>
            <a:endParaRPr lang="en-US" sz="2000" b="1" u="sng" dirty="0"/>
          </a:p>
        </p:txBody>
      </p:sp>
      <p:sp>
        <p:nvSpPr>
          <p:cNvPr id="3" name="מציין מיקום תוכן 2"/>
          <p:cNvSpPr>
            <a:spLocks noGrp="1"/>
          </p:cNvSpPr>
          <p:nvPr>
            <p:ph idx="1"/>
          </p:nvPr>
        </p:nvSpPr>
        <p:spPr>
          <a:xfrm>
            <a:off x="342900" y="1066801"/>
            <a:ext cx="6172200" cy="7101418"/>
          </a:xfrm>
        </p:spPr>
        <p:txBody>
          <a:bodyPr>
            <a:normAutofit/>
          </a:bodyPr>
          <a:lstStyle/>
          <a:p>
            <a:pPr algn="r" rtl="1"/>
            <a:r>
              <a:rPr lang="he-IL" sz="1800" dirty="0" smtClean="0"/>
              <a:t>דום לב ונשימה </a:t>
            </a:r>
            <a:r>
              <a:rPr lang="he-IL" sz="1800" dirty="0" err="1" smtClean="0"/>
              <a:t>– "</a:t>
            </a:r>
            <a:r>
              <a:rPr lang="he-IL" sz="1800" dirty="0" smtClean="0"/>
              <a:t>מוות קליני"</a:t>
            </a:r>
          </a:p>
          <a:p>
            <a:pPr algn="r" rtl="1"/>
            <a:r>
              <a:rPr lang="he-IL" sz="1800" dirty="0" smtClean="0"/>
              <a:t>מעל 6 דקות ללא חמצן </a:t>
            </a:r>
            <a:r>
              <a:rPr lang="he-IL" sz="1800" dirty="0" err="1" smtClean="0"/>
              <a:t>– "</a:t>
            </a:r>
            <a:r>
              <a:rPr lang="he-IL" sz="1800" dirty="0" smtClean="0"/>
              <a:t>מוות מוחי "בלתי הפיך"</a:t>
            </a:r>
          </a:p>
          <a:p>
            <a:pPr algn="r" rtl="1"/>
            <a:endParaRPr lang="he-IL" sz="1800" dirty="0"/>
          </a:p>
          <a:p>
            <a:pPr algn="r" rtl="1"/>
            <a:r>
              <a:rPr lang="he-IL" sz="1800" dirty="0" smtClean="0"/>
              <a:t>שרשרת ההישרדות במקרה של אירוע רפואי </a:t>
            </a:r>
            <a:r>
              <a:rPr lang="he-IL" sz="1800" dirty="0" err="1" smtClean="0"/>
              <a:t>– ניהול</a:t>
            </a:r>
            <a:r>
              <a:rPr lang="he-IL" sz="1800" dirty="0" smtClean="0"/>
              <a:t> נכון:</a:t>
            </a:r>
          </a:p>
          <a:p>
            <a:pPr algn="r" rtl="1"/>
            <a:endParaRPr lang="en-US" sz="1800" dirty="0"/>
          </a:p>
        </p:txBody>
      </p:sp>
      <p:sp>
        <p:nvSpPr>
          <p:cNvPr id="5" name="מציין מיקום של מספר שקופית 4"/>
          <p:cNvSpPr>
            <a:spLocks noGrp="1"/>
          </p:cNvSpPr>
          <p:nvPr>
            <p:ph type="sldNum" sz="quarter" idx="12"/>
          </p:nvPr>
        </p:nvSpPr>
        <p:spPr/>
        <p:txBody>
          <a:bodyPr/>
          <a:lstStyle/>
          <a:p>
            <a:fld id="{6F796E68-D85F-4207-9583-39AF459864D0}" type="slidenum">
              <a:rPr lang="en-US" smtClean="0"/>
              <a:t>3</a:t>
            </a:fld>
            <a:endParaRPr lang="en-US"/>
          </a:p>
        </p:txBody>
      </p:sp>
      <p:graphicFrame>
        <p:nvGraphicFramePr>
          <p:cNvPr id="6" name="דיאגרמה 5"/>
          <p:cNvGraphicFramePr/>
          <p:nvPr/>
        </p:nvGraphicFramePr>
        <p:xfrm>
          <a:off x="762000" y="2667000"/>
          <a:ext cx="56388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04800" y="3810000"/>
            <a:ext cx="6248400" cy="1323439"/>
          </a:xfrm>
          <a:prstGeom prst="rect">
            <a:avLst/>
          </a:prstGeom>
          <a:noFill/>
        </p:spPr>
        <p:txBody>
          <a:bodyPr wrap="square" rtlCol="0">
            <a:spAutoFit/>
          </a:bodyPr>
          <a:lstStyle/>
          <a:p>
            <a:pPr algn="r" rtl="1"/>
            <a:r>
              <a:rPr lang="he-IL" sz="1600" dirty="0" smtClean="0"/>
              <a:t>השלב השני בחוליה הוא הכי חשוב:</a:t>
            </a:r>
          </a:p>
          <a:p>
            <a:pPr algn="r" rtl="1"/>
            <a:r>
              <a:rPr lang="he-IL" sz="1600" dirty="0" smtClean="0"/>
              <a:t>ניתן להזעיק עזרה בצעקה, תוך כדי טיפול בנפגע.</a:t>
            </a:r>
          </a:p>
          <a:p>
            <a:pPr algn="r" rtl="1"/>
            <a:r>
              <a:rPr lang="he-IL" sz="1600" dirty="0" smtClean="0"/>
              <a:t>נושא החייאת לב/ ראיה עשויה להציל את חיי הנפגע.</a:t>
            </a:r>
          </a:p>
          <a:p>
            <a:pPr algn="r" rtl="1"/>
            <a:r>
              <a:rPr lang="he-IL" sz="1600" dirty="0" smtClean="0"/>
              <a:t>במקרים בהם לא מבצעים החייאת לב/ ריאה ורק ממתינים למישהו שיעזור או לאמבולנס סיכוי ההישרדות לש הנפגע יורדים באופן משמעותי.</a:t>
            </a:r>
            <a:endParaRPr lang="en-US" sz="1600" dirty="0"/>
          </a:p>
        </p:txBody>
      </p:sp>
      <p:sp>
        <p:nvSpPr>
          <p:cNvPr id="8" name="TextBox 7"/>
          <p:cNvSpPr txBox="1"/>
          <p:nvPr/>
        </p:nvSpPr>
        <p:spPr>
          <a:xfrm>
            <a:off x="228600" y="5334000"/>
            <a:ext cx="6324600" cy="3046988"/>
          </a:xfrm>
          <a:prstGeom prst="rect">
            <a:avLst/>
          </a:prstGeom>
          <a:noFill/>
        </p:spPr>
        <p:txBody>
          <a:bodyPr wrap="square" rtlCol="0">
            <a:spAutoFit/>
          </a:bodyPr>
          <a:lstStyle/>
          <a:p>
            <a:pPr algn="r" rtl="1"/>
            <a:r>
              <a:rPr lang="he-IL" sz="1600" b="1" u="sng" dirty="0" smtClean="0"/>
              <a:t>בטיחות במקרה של אירוע רפואי</a:t>
            </a:r>
            <a:r>
              <a:rPr lang="he-IL" sz="1600" dirty="0" smtClean="0"/>
              <a:t>:</a:t>
            </a:r>
          </a:p>
          <a:p>
            <a:pPr algn="r" rtl="1"/>
            <a:r>
              <a:rPr lang="he-IL" sz="1600" dirty="0" smtClean="0"/>
              <a:t>הבטח את בטיחותך, בטיחות הצוות והנפגע.</a:t>
            </a:r>
          </a:p>
          <a:p>
            <a:pPr algn="r" rtl="1"/>
            <a:r>
              <a:rPr lang="he-IL" sz="1600" dirty="0" smtClean="0"/>
              <a:t>זהה את הסיכונים במקום האירוע </a:t>
            </a:r>
            <a:r>
              <a:rPr lang="he-IL" sz="1600" dirty="0" err="1" smtClean="0"/>
              <a:t>וניטרולם</a:t>
            </a:r>
            <a:r>
              <a:rPr lang="he-IL" sz="1600" dirty="0" smtClean="0"/>
              <a:t>, אם ניתן הרחק את הנפגע לאזור בטוח.</a:t>
            </a:r>
          </a:p>
          <a:p>
            <a:pPr algn="r" rtl="1"/>
            <a:r>
              <a:rPr lang="he-IL" sz="1600" dirty="0" smtClean="0"/>
              <a:t>במקרה הצורך המתן לכוחות ההצלה נוספים (כיבוי, משטרה, מד"א)</a:t>
            </a:r>
          </a:p>
          <a:p>
            <a:pPr algn="r" rtl="1"/>
            <a:r>
              <a:rPr lang="he-IL" sz="1600" dirty="0" smtClean="0"/>
              <a:t>אל תסכן את עצמך!!!</a:t>
            </a:r>
          </a:p>
          <a:p>
            <a:pPr algn="r" rtl="1"/>
            <a:r>
              <a:rPr lang="he-IL" sz="1600" b="1" u="sng" dirty="0" smtClean="0"/>
              <a:t>כאשר הגעת למקום וזיהית נפגע שוכב</a:t>
            </a:r>
            <a:r>
              <a:rPr lang="he-IL" sz="1600" dirty="0" smtClean="0"/>
              <a:t>.</a:t>
            </a:r>
          </a:p>
          <a:p>
            <a:pPr algn="r" rtl="1"/>
            <a:r>
              <a:rPr lang="he-IL" sz="1600" dirty="0" smtClean="0"/>
              <a:t>במידה ואין סכנה מיידית לעובד עקב סכנה במקום: אש, גזים, חשמל חשוף, מקום מוקף </a:t>
            </a:r>
            <a:r>
              <a:rPr lang="he-IL" sz="1600" dirty="0" err="1" smtClean="0"/>
              <a:t>וכו'.</a:t>
            </a:r>
            <a:endParaRPr lang="he-IL" sz="1600" dirty="0" smtClean="0"/>
          </a:p>
          <a:p>
            <a:pPr algn="r" rtl="1"/>
            <a:r>
              <a:rPr lang="he-IL" sz="1600" b="1" u="sng" dirty="0" smtClean="0">
                <a:effectLst>
                  <a:outerShdw blurRad="38100" dist="38100" dir="2700000" algn="tl">
                    <a:srgbClr val="000000">
                      <a:alpha val="43137"/>
                    </a:srgbClr>
                  </a:outerShdw>
                </a:effectLst>
              </a:rPr>
              <a:t>אל תזיז את הנפגע</a:t>
            </a:r>
            <a:r>
              <a:rPr lang="he-IL" sz="1600" dirty="0" smtClean="0"/>
              <a:t>. עדיף לטפל בו במקום ולהמתין לכוחות ההצלה.</a:t>
            </a:r>
          </a:p>
          <a:p>
            <a:pPr algn="r" rtl="1"/>
            <a:r>
              <a:rPr lang="he-IL" sz="1600" dirty="0" smtClean="0"/>
              <a:t>במידה ויש סכנה מיידית לנפגע או לצוות העזרה עדיף להבטיח את בטיחות הצוות והנפגע על חשבון פגיעה בעובד עצמו.</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810000" y="366184"/>
            <a:ext cx="2705100" cy="548216"/>
          </a:xfrm>
        </p:spPr>
        <p:txBody>
          <a:bodyPr>
            <a:normAutofit/>
          </a:bodyPr>
          <a:lstStyle/>
          <a:p>
            <a:r>
              <a:rPr lang="he-IL" sz="2000" b="1" u="sng" dirty="0" smtClean="0">
                <a:effectLst>
                  <a:outerShdw blurRad="38100" dist="38100" dir="2700000" algn="tl">
                    <a:srgbClr val="000000">
                      <a:alpha val="43137"/>
                    </a:srgbClr>
                  </a:outerShdw>
                </a:effectLst>
              </a:rPr>
              <a:t>בדיקת הכרה לנפגע:</a:t>
            </a:r>
            <a:endParaRPr lang="en-US" sz="2000" b="1" u="sng" dirty="0">
              <a:effectLst>
                <a:outerShdw blurRad="38100" dist="38100" dir="2700000" algn="tl">
                  <a:srgbClr val="000000">
                    <a:alpha val="43137"/>
                  </a:srgbClr>
                </a:outerShdw>
              </a:effectLst>
            </a:endParaRPr>
          </a:p>
        </p:txBody>
      </p:sp>
      <p:graphicFrame>
        <p:nvGraphicFramePr>
          <p:cNvPr id="6" name="מציין מיקום תוכן 5"/>
          <p:cNvGraphicFramePr>
            <a:graphicFrameLocks noGrp="1"/>
          </p:cNvGraphicFramePr>
          <p:nvPr>
            <p:ph idx="1"/>
          </p:nvPr>
        </p:nvGraphicFramePr>
        <p:xfrm>
          <a:off x="381000" y="990600"/>
          <a:ext cx="61722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מציין מיקום של מספר שקופית 4"/>
          <p:cNvSpPr>
            <a:spLocks noGrp="1"/>
          </p:cNvSpPr>
          <p:nvPr>
            <p:ph type="sldNum" sz="quarter" idx="12"/>
          </p:nvPr>
        </p:nvSpPr>
        <p:spPr/>
        <p:txBody>
          <a:bodyPr/>
          <a:lstStyle/>
          <a:p>
            <a:fld id="{6F796E68-D85F-4207-9583-39AF459864D0}"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800600" y="0"/>
            <a:ext cx="1790700" cy="776816"/>
          </a:xfrm>
        </p:spPr>
        <p:txBody>
          <a:bodyPr>
            <a:normAutofit/>
          </a:bodyPr>
          <a:lstStyle/>
          <a:p>
            <a:r>
              <a:rPr lang="he-IL" sz="2000" b="1" u="sng" dirty="0" smtClean="0">
                <a:effectLst>
                  <a:outerShdw blurRad="38100" dist="38100" dir="2700000" algn="tl">
                    <a:srgbClr val="000000">
                      <a:alpha val="43137"/>
                    </a:srgbClr>
                  </a:outerShdw>
                </a:effectLst>
              </a:rPr>
              <a:t>שלבי החייאה</a:t>
            </a:r>
            <a:endParaRPr lang="en-US" sz="2000" b="1" u="sng" dirty="0">
              <a:effectLst>
                <a:outerShdw blurRad="38100" dist="38100" dir="2700000" algn="tl">
                  <a:srgbClr val="000000">
                    <a:alpha val="43137"/>
                  </a:srgbClr>
                </a:outerShdw>
              </a:effectLst>
            </a:endParaRPr>
          </a:p>
        </p:txBody>
      </p:sp>
      <p:graphicFrame>
        <p:nvGraphicFramePr>
          <p:cNvPr id="6" name="מציין מיקום תוכן 5"/>
          <p:cNvGraphicFramePr>
            <a:graphicFrameLocks noGrp="1"/>
          </p:cNvGraphicFramePr>
          <p:nvPr>
            <p:ph idx="1"/>
          </p:nvPr>
        </p:nvGraphicFramePr>
        <p:xfrm>
          <a:off x="457200" y="0"/>
          <a:ext cx="6172200" cy="7253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מציין מיקום של מספר שקופית 4"/>
          <p:cNvSpPr>
            <a:spLocks noGrp="1"/>
          </p:cNvSpPr>
          <p:nvPr>
            <p:ph type="sldNum" sz="quarter" idx="12"/>
          </p:nvPr>
        </p:nvSpPr>
        <p:spPr/>
        <p:txBody>
          <a:bodyPr/>
          <a:lstStyle/>
          <a:p>
            <a:fld id="{6F796E68-D85F-4207-9583-39AF459864D0}" type="slidenum">
              <a:rPr lang="en-US" smtClean="0"/>
              <a:t>5</a:t>
            </a:fld>
            <a:endParaRPr lang="en-US"/>
          </a:p>
        </p:txBody>
      </p:sp>
      <p:graphicFrame>
        <p:nvGraphicFramePr>
          <p:cNvPr id="7" name="דיאגרמה 6"/>
          <p:cNvGraphicFramePr/>
          <p:nvPr/>
        </p:nvGraphicFramePr>
        <p:xfrm>
          <a:off x="457200" y="838200"/>
          <a:ext cx="5943600" cy="7467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667000" y="366184"/>
            <a:ext cx="3848100" cy="624416"/>
          </a:xfrm>
        </p:spPr>
        <p:txBody>
          <a:bodyPr>
            <a:normAutofit/>
          </a:bodyPr>
          <a:lstStyle/>
          <a:p>
            <a:pPr algn="r" rtl="1"/>
            <a:r>
              <a:rPr lang="he-IL" sz="2000" b="1" u="sng" dirty="0" smtClean="0"/>
              <a:t>הכלל </a:t>
            </a:r>
            <a:r>
              <a:rPr lang="en-US" sz="2000" b="1" u="sng" dirty="0" smtClean="0"/>
              <a:t>A.B.C </a:t>
            </a:r>
            <a:r>
              <a:rPr lang="he-IL" sz="2000" b="1" u="sng" dirty="0" smtClean="0"/>
              <a:t> מתייחס לשלושת הפעולות</a:t>
            </a:r>
            <a:r>
              <a:rPr lang="he-IL" sz="2000" dirty="0" smtClean="0"/>
              <a:t>:</a:t>
            </a:r>
            <a:endParaRPr lang="en-US" sz="2000" dirty="0"/>
          </a:p>
        </p:txBody>
      </p:sp>
      <p:sp>
        <p:nvSpPr>
          <p:cNvPr id="3" name="מציין מיקום תוכן 2"/>
          <p:cNvSpPr>
            <a:spLocks noGrp="1"/>
          </p:cNvSpPr>
          <p:nvPr>
            <p:ph idx="1"/>
          </p:nvPr>
        </p:nvSpPr>
        <p:spPr>
          <a:xfrm>
            <a:off x="342900" y="914400"/>
            <a:ext cx="6362700" cy="7253819"/>
          </a:xfrm>
        </p:spPr>
        <p:txBody>
          <a:bodyPr>
            <a:normAutofit/>
          </a:bodyPr>
          <a:lstStyle/>
          <a:p>
            <a:pPr algn="r" rtl="1"/>
            <a:r>
              <a:rPr lang="en-US" sz="1800" dirty="0" smtClean="0"/>
              <a:t>A</a:t>
            </a:r>
            <a:r>
              <a:rPr lang="he-IL" sz="1600" dirty="0" smtClean="0"/>
              <a:t> 	= </a:t>
            </a:r>
            <a:r>
              <a:rPr lang="en-US" sz="1600" dirty="0" smtClean="0"/>
              <a:t>AIR</a:t>
            </a:r>
            <a:endParaRPr lang="he-IL" sz="1600" dirty="0" smtClean="0"/>
          </a:p>
          <a:p>
            <a:pPr algn="r" rtl="1"/>
            <a:r>
              <a:rPr lang="en-US" sz="1600" dirty="0" smtClean="0"/>
              <a:t>B</a:t>
            </a:r>
            <a:r>
              <a:rPr lang="he-IL" sz="1600" dirty="0" smtClean="0"/>
              <a:t>	= נשימה (</a:t>
            </a:r>
            <a:r>
              <a:rPr lang="en-US" sz="1600" dirty="0" smtClean="0"/>
              <a:t>BREATHING</a:t>
            </a:r>
            <a:r>
              <a:rPr lang="he-IL" sz="1600" dirty="0" smtClean="0"/>
              <a:t>)</a:t>
            </a:r>
          </a:p>
          <a:p>
            <a:pPr algn="r" rtl="1"/>
            <a:r>
              <a:rPr lang="en-US" sz="1600" dirty="0" smtClean="0"/>
              <a:t>C</a:t>
            </a:r>
            <a:r>
              <a:rPr lang="he-IL" sz="1600" dirty="0" smtClean="0"/>
              <a:t>	= עיסוי לב למחזור הדם (</a:t>
            </a:r>
            <a:r>
              <a:rPr lang="en-US" sz="1600" dirty="0" smtClean="0"/>
              <a:t>CIRCULATION</a:t>
            </a:r>
            <a:r>
              <a:rPr lang="he-IL" sz="1600" dirty="0" smtClean="0"/>
              <a:t>)</a:t>
            </a:r>
          </a:p>
          <a:p>
            <a:pPr algn="r" rtl="1"/>
            <a:endParaRPr lang="he-IL" sz="1600" dirty="0"/>
          </a:p>
          <a:p>
            <a:pPr algn="r" rtl="1"/>
            <a:r>
              <a:rPr lang="he-IL" sz="1600" dirty="0" smtClean="0"/>
              <a:t>שטפי דם והלם:</a:t>
            </a:r>
          </a:p>
          <a:p>
            <a:pPr algn="r" rtl="1"/>
            <a:r>
              <a:rPr lang="he-IL" sz="1600" dirty="0" smtClean="0"/>
              <a:t>בגוף האדם יש 6 ליטר דם במחזור סגור.</a:t>
            </a:r>
            <a:endParaRPr lang="en-US" sz="2000" dirty="0"/>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6F796E68-D85F-4207-9583-39AF459864D0}" type="slidenum">
              <a:rPr lang="en-US" smtClean="0"/>
              <a:t>6</a:t>
            </a:fld>
            <a:endParaRPr lang="en-US"/>
          </a:p>
        </p:txBody>
      </p:sp>
      <p:graphicFrame>
        <p:nvGraphicFramePr>
          <p:cNvPr id="6" name="טבלה 5"/>
          <p:cNvGraphicFramePr>
            <a:graphicFrameLocks noGrp="1"/>
          </p:cNvGraphicFramePr>
          <p:nvPr/>
        </p:nvGraphicFramePr>
        <p:xfrm>
          <a:off x="914400" y="2895600"/>
          <a:ext cx="5486400" cy="1854200"/>
        </p:xfrm>
        <a:graphic>
          <a:graphicData uri="http://schemas.openxmlformats.org/drawingml/2006/table">
            <a:tbl>
              <a:tblPr firstRow="1" bandRow="1">
                <a:tableStyleId>{5C22544A-7EE6-4342-B048-85BDC9FD1C3A}</a:tableStyleId>
              </a:tblPr>
              <a:tblGrid>
                <a:gridCol w="2743200"/>
                <a:gridCol w="2743200"/>
              </a:tblGrid>
              <a:tr h="370840">
                <a:tc>
                  <a:txBody>
                    <a:bodyPr/>
                    <a:lstStyle/>
                    <a:p>
                      <a:pPr algn="r" rtl="1"/>
                      <a:r>
                        <a:rPr lang="he-IL" sz="1400" dirty="0" smtClean="0"/>
                        <a:t>פגיעה בגוף</a:t>
                      </a:r>
                      <a:endParaRPr lang="en-US" sz="1400" dirty="0"/>
                    </a:p>
                  </a:txBody>
                  <a:tcPr/>
                </a:tc>
                <a:tc>
                  <a:txBody>
                    <a:bodyPr/>
                    <a:lstStyle/>
                    <a:p>
                      <a:pPr algn="r" rtl="1"/>
                      <a:r>
                        <a:rPr lang="he-IL" sz="1400" dirty="0" smtClean="0"/>
                        <a:t>איבוד</a:t>
                      </a:r>
                      <a:r>
                        <a:rPr lang="he-IL" sz="1400" baseline="0" dirty="0" smtClean="0"/>
                        <a:t> נוזלים בליטר</a:t>
                      </a:r>
                      <a:endParaRPr lang="en-US" sz="1400" dirty="0"/>
                    </a:p>
                  </a:txBody>
                  <a:tcPr/>
                </a:tc>
              </a:tr>
              <a:tr h="370840">
                <a:tc>
                  <a:txBody>
                    <a:bodyPr/>
                    <a:lstStyle/>
                    <a:p>
                      <a:pPr algn="r" rtl="1"/>
                      <a:r>
                        <a:rPr lang="he-IL" sz="1400" dirty="0" smtClean="0"/>
                        <a:t>אין השפעה חריפה על הגוף</a:t>
                      </a:r>
                      <a:endParaRPr lang="en-US" sz="1400" dirty="0"/>
                    </a:p>
                  </a:txBody>
                  <a:tcPr/>
                </a:tc>
                <a:tc>
                  <a:txBody>
                    <a:bodyPr/>
                    <a:lstStyle/>
                    <a:p>
                      <a:pPr algn="r" rtl="1"/>
                      <a:r>
                        <a:rPr lang="he-IL" sz="1400" dirty="0" smtClean="0"/>
                        <a:t>0.5-0.75</a:t>
                      </a:r>
                      <a:endParaRPr lang="en-US" sz="1400" dirty="0"/>
                    </a:p>
                  </a:txBody>
                  <a:tcPr/>
                </a:tc>
              </a:tr>
              <a:tr h="370840">
                <a:tc>
                  <a:txBody>
                    <a:bodyPr/>
                    <a:lstStyle/>
                    <a:p>
                      <a:pPr algn="r" rtl="1"/>
                      <a:r>
                        <a:rPr lang="he-IL" sz="1400" dirty="0" smtClean="0"/>
                        <a:t>הגפים נפגעים</a:t>
                      </a:r>
                      <a:endParaRPr lang="en-US" sz="1400" dirty="0"/>
                    </a:p>
                  </a:txBody>
                  <a:tcPr/>
                </a:tc>
                <a:tc>
                  <a:txBody>
                    <a:bodyPr/>
                    <a:lstStyle/>
                    <a:p>
                      <a:pPr algn="r" rtl="1"/>
                      <a:r>
                        <a:rPr lang="he-IL" sz="1400" dirty="0" smtClean="0"/>
                        <a:t>1.25</a:t>
                      </a:r>
                      <a:endParaRPr lang="en-US" sz="1400" dirty="0"/>
                    </a:p>
                  </a:txBody>
                  <a:tcPr/>
                </a:tc>
              </a:tr>
              <a:tr h="370840">
                <a:tc>
                  <a:txBody>
                    <a:bodyPr/>
                    <a:lstStyle/>
                    <a:p>
                      <a:pPr algn="r" rtl="1"/>
                      <a:r>
                        <a:rPr lang="he-IL" sz="1400" dirty="0" smtClean="0"/>
                        <a:t>מערכת העיכול</a:t>
                      </a:r>
                      <a:r>
                        <a:rPr lang="he-IL" sz="1400" baseline="0" dirty="0" smtClean="0"/>
                        <a:t> נפגעת</a:t>
                      </a:r>
                      <a:endParaRPr lang="en-US" sz="1400" dirty="0"/>
                    </a:p>
                  </a:txBody>
                  <a:tcPr/>
                </a:tc>
                <a:tc>
                  <a:txBody>
                    <a:bodyPr/>
                    <a:lstStyle/>
                    <a:p>
                      <a:pPr algn="r" rtl="1"/>
                      <a:r>
                        <a:rPr lang="he-IL" sz="1400" dirty="0" smtClean="0"/>
                        <a:t>2</a:t>
                      </a:r>
                      <a:endParaRPr lang="en-US" sz="1400" dirty="0"/>
                    </a:p>
                  </a:txBody>
                  <a:tcPr/>
                </a:tc>
              </a:tr>
              <a:tr h="370840">
                <a:tc>
                  <a:txBody>
                    <a:bodyPr/>
                    <a:lstStyle/>
                    <a:p>
                      <a:pPr algn="r" rtl="1"/>
                      <a:r>
                        <a:rPr lang="he-IL" sz="1400" dirty="0" smtClean="0"/>
                        <a:t>כליות,</a:t>
                      </a:r>
                      <a:r>
                        <a:rPr lang="he-IL" sz="1400" baseline="0" dirty="0" smtClean="0"/>
                        <a:t> טחול וכבד נפגעים</a:t>
                      </a:r>
                      <a:endParaRPr lang="en-US" sz="1400" dirty="0"/>
                    </a:p>
                  </a:txBody>
                  <a:tcPr/>
                </a:tc>
                <a:tc>
                  <a:txBody>
                    <a:bodyPr/>
                    <a:lstStyle/>
                    <a:p>
                      <a:pPr algn="r" rtl="1"/>
                      <a:r>
                        <a:rPr lang="he-IL" sz="1400" dirty="0" smtClean="0"/>
                        <a:t>2.5</a:t>
                      </a:r>
                      <a:endParaRPr lang="en-US" sz="1400" dirty="0"/>
                    </a:p>
                  </a:txBody>
                  <a:tcPr/>
                </a:tc>
              </a:tr>
            </a:tbl>
          </a:graphicData>
        </a:graphic>
      </p:graphicFrame>
      <p:sp>
        <p:nvSpPr>
          <p:cNvPr id="7" name="TextBox 6"/>
          <p:cNvSpPr txBox="1"/>
          <p:nvPr/>
        </p:nvSpPr>
        <p:spPr>
          <a:xfrm>
            <a:off x="609600" y="4876800"/>
            <a:ext cx="5867400" cy="3293209"/>
          </a:xfrm>
          <a:prstGeom prst="rect">
            <a:avLst/>
          </a:prstGeom>
          <a:noFill/>
        </p:spPr>
        <p:txBody>
          <a:bodyPr wrap="square" rtlCol="0">
            <a:spAutoFit/>
          </a:bodyPr>
          <a:lstStyle/>
          <a:p>
            <a:pPr algn="r" rtl="1"/>
            <a:r>
              <a:rPr lang="he-IL" sz="1600" b="1" u="sng" dirty="0" smtClean="0"/>
              <a:t>סוגי שטפי דם</a:t>
            </a:r>
            <a:r>
              <a:rPr lang="he-IL" sz="1600" dirty="0" smtClean="0"/>
              <a:t>:</a:t>
            </a:r>
          </a:p>
          <a:p>
            <a:pPr algn="r" rtl="1">
              <a:buFont typeface="Arial" pitchFamily="34" charset="0"/>
              <a:buChar char="•"/>
            </a:pPr>
            <a:r>
              <a:rPr lang="he-IL" sz="1600" dirty="0" smtClean="0"/>
              <a:t>חיצוני.</a:t>
            </a:r>
          </a:p>
          <a:p>
            <a:pPr algn="r" rtl="1">
              <a:buFont typeface="Arial" pitchFamily="34" charset="0"/>
              <a:buChar char="•"/>
            </a:pPr>
            <a:r>
              <a:rPr lang="he-IL" sz="1600" dirty="0" smtClean="0"/>
              <a:t>פנימי (לתוך חללים פנימיים </a:t>
            </a:r>
            <a:r>
              <a:rPr lang="he-IL" sz="1600" dirty="0" err="1" smtClean="0"/>
              <a:t>– ב</a:t>
            </a:r>
            <a:r>
              <a:rPr lang="he-IL" sz="1600" dirty="0" smtClean="0"/>
              <a:t>ראש בחזה, בטן, ירך).</a:t>
            </a:r>
          </a:p>
          <a:p>
            <a:pPr algn="r" rtl="1">
              <a:buFont typeface="Arial" pitchFamily="34" charset="0"/>
              <a:buChar char="•"/>
            </a:pPr>
            <a:r>
              <a:rPr lang="he-IL" sz="1600" dirty="0" smtClean="0"/>
              <a:t>תת-עורי.</a:t>
            </a:r>
          </a:p>
          <a:p>
            <a:pPr algn="r" rtl="1">
              <a:buFont typeface="Arial" pitchFamily="34" charset="0"/>
              <a:buChar char="•"/>
            </a:pPr>
            <a:endParaRPr lang="he-IL" sz="1600" dirty="0"/>
          </a:p>
          <a:p>
            <a:pPr algn="r" rtl="1"/>
            <a:r>
              <a:rPr lang="he-IL" sz="1600" u="sng" dirty="0" smtClean="0"/>
              <a:t>סכנות</a:t>
            </a:r>
            <a:r>
              <a:rPr lang="he-IL" sz="1600" dirty="0" smtClean="0"/>
              <a:t>:</a:t>
            </a:r>
          </a:p>
          <a:p>
            <a:pPr algn="r" rtl="1">
              <a:buFont typeface="Arial" pitchFamily="34" charset="0"/>
              <a:buChar char="•"/>
            </a:pPr>
            <a:r>
              <a:rPr lang="he-IL" sz="1600" dirty="0" smtClean="0"/>
              <a:t>איבוד דם </a:t>
            </a:r>
            <a:r>
              <a:rPr lang="he-IL" sz="1600" dirty="0" err="1" smtClean="0"/>
              <a:t>– הלם</a:t>
            </a:r>
            <a:r>
              <a:rPr lang="he-IL" sz="1600" dirty="0" smtClean="0"/>
              <a:t> תת-נפחי –מוות</a:t>
            </a:r>
          </a:p>
          <a:p>
            <a:pPr algn="r" rtl="1">
              <a:buFont typeface="Arial" pitchFamily="34" charset="0"/>
              <a:buChar char="•"/>
            </a:pPr>
            <a:r>
              <a:rPr lang="he-IL" sz="1600" dirty="0" smtClean="0"/>
              <a:t>סיבוכים נוספים, כגון: לחץ על המוחות, הפרעה בחמצון בגולגולת, הפרעת נשימה, אספירציה –</a:t>
            </a:r>
            <a:r>
              <a:rPr lang="he-IL" sz="1600" dirty="0" err="1" smtClean="0"/>
              <a:t> בשט"ד</a:t>
            </a:r>
            <a:r>
              <a:rPr lang="he-IL" sz="1600" dirty="0" smtClean="0"/>
              <a:t> בריאות.</a:t>
            </a:r>
          </a:p>
          <a:p>
            <a:pPr algn="r" rtl="1">
              <a:buFont typeface="Arial" pitchFamily="34" charset="0"/>
              <a:buChar char="•"/>
            </a:pPr>
            <a:endParaRPr lang="he-IL" sz="1600" dirty="0"/>
          </a:p>
          <a:p>
            <a:pPr algn="r" rtl="1"/>
            <a:r>
              <a:rPr lang="he-IL" sz="1600" u="sng" dirty="0" smtClean="0"/>
              <a:t>הלם</a:t>
            </a:r>
            <a:r>
              <a:rPr lang="he-IL" sz="1600" dirty="0" smtClean="0"/>
              <a:t>: הפרעה </a:t>
            </a:r>
            <a:r>
              <a:rPr lang="he-IL" sz="1600" dirty="0" err="1" smtClean="0"/>
              <a:t>בזילוח</a:t>
            </a:r>
            <a:r>
              <a:rPr lang="he-IL" sz="1600" dirty="0" smtClean="0"/>
              <a:t> הדם לרקמות הגוף.</a:t>
            </a:r>
          </a:p>
          <a:p>
            <a:pPr algn="r" rtl="1">
              <a:buFont typeface="Arial" pitchFamily="34" charset="0"/>
              <a:buChar char="•"/>
            </a:pPr>
            <a:r>
              <a:rPr lang="he-IL" sz="1600" dirty="0" smtClean="0"/>
              <a:t>סימנים וסימפטומים: דופק מהיר, עור חיוור ולח, מילוי נימי לקוי, נשימה מהירה, קור וצמרמורת, צימאון/ יובש בריריות.</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76600" y="366184"/>
            <a:ext cx="3238500" cy="624416"/>
          </a:xfrm>
        </p:spPr>
        <p:txBody>
          <a:bodyPr>
            <a:normAutofit/>
          </a:bodyPr>
          <a:lstStyle/>
          <a:p>
            <a:r>
              <a:rPr lang="he-IL" sz="2000" b="1" u="sng" dirty="0" smtClean="0"/>
              <a:t>סימנים לזיהוי שטף דם פנימי:</a:t>
            </a:r>
            <a:endParaRPr lang="en-US" sz="2000" b="1" u="sng" dirty="0"/>
          </a:p>
        </p:txBody>
      </p:sp>
      <p:sp>
        <p:nvSpPr>
          <p:cNvPr id="3" name="מציין מיקום תוכן 2"/>
          <p:cNvSpPr>
            <a:spLocks noGrp="1"/>
          </p:cNvSpPr>
          <p:nvPr>
            <p:ph idx="1"/>
          </p:nvPr>
        </p:nvSpPr>
        <p:spPr>
          <a:xfrm>
            <a:off x="342900" y="1066801"/>
            <a:ext cx="6172200" cy="7101418"/>
          </a:xfrm>
        </p:spPr>
        <p:txBody>
          <a:bodyPr>
            <a:normAutofit/>
          </a:bodyPr>
          <a:lstStyle/>
          <a:p>
            <a:pPr algn="r" rtl="1"/>
            <a:r>
              <a:rPr lang="he-IL" sz="1800" dirty="0" smtClean="0"/>
              <a:t>דופק חלש ומהיר מאד, מעל 110 פעימות בדקה.</a:t>
            </a:r>
          </a:p>
          <a:p>
            <a:pPr algn="r" rtl="1"/>
            <a:r>
              <a:rPr lang="he-IL" sz="1800" dirty="0" smtClean="0"/>
              <a:t>חשים בדופק בצוואר ולא ביד.</a:t>
            </a:r>
          </a:p>
          <a:p>
            <a:pPr algn="r" rtl="1"/>
            <a:r>
              <a:rPr lang="he-IL" sz="1800" dirty="0" smtClean="0"/>
              <a:t>סימני שטפי דם מתחת לעור באזור העיניים, מאחורי אוזניים, גב אחורי (כליות).</a:t>
            </a:r>
          </a:p>
          <a:p>
            <a:pPr algn="r" rtl="1"/>
            <a:r>
              <a:rPr lang="he-IL" sz="1800" dirty="0" smtClean="0"/>
              <a:t>בטן קשה כמו אבן.</a:t>
            </a:r>
          </a:p>
          <a:p>
            <a:pPr algn="r" rtl="1"/>
            <a:r>
              <a:rPr lang="he-IL" sz="1800" dirty="0" smtClean="0"/>
              <a:t>צורך בחמצן נשימות מהירות ורדודות (נשימה שטחית ומהירה).</a:t>
            </a:r>
            <a:r>
              <a:rPr lang="en-US" sz="1800" dirty="0" smtClean="0"/>
              <a:t/>
            </a:r>
            <a:br>
              <a:rPr lang="en-US" sz="1800" dirty="0" smtClean="0"/>
            </a:br>
            <a:endParaRPr lang="he-IL" sz="1800" dirty="0" smtClean="0"/>
          </a:p>
          <a:p>
            <a:pPr algn="r" rtl="1">
              <a:buFont typeface="Wingdings" pitchFamily="2" charset="2"/>
              <a:buChar char="Ø"/>
            </a:pPr>
            <a:r>
              <a:rPr lang="he-IL" sz="1800" b="1" u="sng" dirty="0" smtClean="0"/>
              <a:t>טיפול בחשד </a:t>
            </a:r>
            <a:r>
              <a:rPr lang="he-IL" sz="1800" b="1" u="sng" dirty="0" err="1" smtClean="0"/>
              <a:t>לשט"ד</a:t>
            </a:r>
            <a:r>
              <a:rPr lang="he-IL" sz="1800" b="1" u="sng" dirty="0" smtClean="0"/>
              <a:t> פנימי בגוף </a:t>
            </a:r>
            <a:r>
              <a:rPr lang="he-IL" sz="1800" dirty="0" err="1" smtClean="0"/>
              <a:t>– פינוי</a:t>
            </a:r>
            <a:r>
              <a:rPr lang="he-IL" sz="1800" dirty="0" smtClean="0"/>
              <a:t> מיידי לבית חולים.</a:t>
            </a:r>
            <a:r>
              <a:rPr lang="en-US" sz="1800" dirty="0" smtClean="0"/>
              <a:t/>
            </a:r>
            <a:br>
              <a:rPr lang="en-US" sz="1800" dirty="0" smtClean="0"/>
            </a:br>
            <a:endParaRPr lang="he-IL" sz="1800" dirty="0" smtClean="0"/>
          </a:p>
          <a:p>
            <a:pPr algn="r" rtl="1">
              <a:buFont typeface="Wingdings" pitchFamily="2" charset="2"/>
              <a:buChar char="Ø"/>
            </a:pPr>
            <a:r>
              <a:rPr lang="he-IL" sz="1800" b="1" u="sng" dirty="0" smtClean="0"/>
              <a:t>טיפול </a:t>
            </a:r>
            <a:r>
              <a:rPr lang="he-IL" sz="1800" b="1" u="sng" dirty="0" err="1" smtClean="0"/>
              <a:t>בשט"ד</a:t>
            </a:r>
            <a:r>
              <a:rPr lang="he-IL" sz="1800" b="1" u="sng" dirty="0" smtClean="0"/>
              <a:t> חיצוני</a:t>
            </a:r>
            <a:r>
              <a:rPr lang="he-IL" sz="1800" dirty="0" smtClean="0"/>
              <a:t>:</a:t>
            </a:r>
          </a:p>
          <a:p>
            <a:pPr algn="r" rtl="1">
              <a:buAutoNum type="arabicPeriod"/>
            </a:pPr>
            <a:r>
              <a:rPr lang="he-IL" sz="1800" dirty="0" smtClean="0"/>
              <a:t>עצירת הדימום.</a:t>
            </a:r>
          </a:p>
          <a:p>
            <a:pPr algn="r" rtl="1">
              <a:buAutoNum type="arabicPeriod"/>
            </a:pPr>
            <a:r>
              <a:rPr lang="he-IL" sz="1800" dirty="0" smtClean="0"/>
              <a:t>שלמת נוזלים </a:t>
            </a:r>
            <a:r>
              <a:rPr lang="he-IL" sz="1800" dirty="0" err="1" smtClean="0"/>
              <a:t>– ע</a:t>
            </a:r>
            <a:r>
              <a:rPr lang="he-IL" sz="1800" dirty="0" smtClean="0"/>
              <a:t>ירוי.</a:t>
            </a:r>
          </a:p>
          <a:p>
            <a:pPr algn="r" rtl="1">
              <a:buAutoNum type="arabicPeriod"/>
            </a:pPr>
            <a:r>
              <a:rPr lang="he-IL" sz="1800" dirty="0" smtClean="0"/>
              <a:t>פינוי.</a:t>
            </a:r>
            <a:r>
              <a:rPr lang="en-US" sz="1800" dirty="0" smtClean="0"/>
              <a:t/>
            </a:r>
            <a:br>
              <a:rPr lang="en-US" sz="1800" dirty="0" smtClean="0"/>
            </a:br>
            <a:endParaRPr lang="he-IL" sz="1800" dirty="0" smtClean="0"/>
          </a:p>
          <a:p>
            <a:pPr algn="r" rtl="1">
              <a:buNone/>
            </a:pPr>
            <a:r>
              <a:rPr lang="he-IL" sz="1800" b="1" u="sng" dirty="0" smtClean="0"/>
              <a:t>שיטות לעצירת דימום חיצוני</a:t>
            </a:r>
            <a:r>
              <a:rPr lang="he-IL" sz="1800" dirty="0" smtClean="0"/>
              <a:t>:</a:t>
            </a:r>
          </a:p>
          <a:p>
            <a:pPr algn="r" rtl="1">
              <a:buFont typeface="Wingdings" pitchFamily="2" charset="2"/>
              <a:buChar char="q"/>
            </a:pPr>
            <a:r>
              <a:rPr lang="he-IL" sz="1800" dirty="0" smtClean="0"/>
              <a:t>לחץ ישיר על מקום הדימום השיטה המועדפת לחץ עם היד, תחבושת לחץ, במידה ולא נעצר </a:t>
            </a:r>
            <a:r>
              <a:rPr lang="he-IL" sz="1800" dirty="0" err="1" smtClean="0"/>
              <a:t>– ת</a:t>
            </a:r>
            <a:r>
              <a:rPr lang="he-IL" sz="1800" dirty="0" smtClean="0"/>
              <a:t>חבושת לחץ נוספת (משולש לחץ).</a:t>
            </a:r>
          </a:p>
          <a:p>
            <a:pPr algn="r" rtl="1">
              <a:buFont typeface="Wingdings" pitchFamily="2" charset="2"/>
              <a:buChar char="q"/>
            </a:pPr>
            <a:r>
              <a:rPr lang="he-IL" sz="1800" dirty="0" smtClean="0"/>
              <a:t>לחץ היקפי / חסם עורקים בדימום בגפים: עצירת דימום מוחלט על ידי חסימת אספקת דם למקום.</a:t>
            </a:r>
          </a:p>
          <a:p>
            <a:pPr algn="r" rtl="1">
              <a:buNone/>
            </a:pPr>
            <a:endParaRPr lang="he-IL" sz="1800" dirty="0" smtClean="0"/>
          </a:p>
          <a:p>
            <a:pPr algn="r" rtl="1">
              <a:buAutoNum type="arabicPeriod"/>
            </a:pPr>
            <a:endParaRPr lang="he-IL" sz="1800" dirty="0" smtClean="0"/>
          </a:p>
          <a:p>
            <a:pPr algn="r" rtl="1">
              <a:buNone/>
            </a:pPr>
            <a:endParaRPr lang="en-US" sz="1800" dirty="0"/>
          </a:p>
        </p:txBody>
      </p:sp>
      <p:sp>
        <p:nvSpPr>
          <p:cNvPr id="5" name="מציין מיקום של מספר שקופית 4"/>
          <p:cNvSpPr>
            <a:spLocks noGrp="1"/>
          </p:cNvSpPr>
          <p:nvPr>
            <p:ph type="sldNum" sz="quarter" idx="12"/>
          </p:nvPr>
        </p:nvSpPr>
        <p:spPr/>
        <p:txBody>
          <a:bodyPr/>
          <a:lstStyle/>
          <a:p>
            <a:fld id="{6F796E68-D85F-4207-9583-39AF459864D0}"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4"/>
          <p:cNvSpPr>
            <a:spLocks noGrp="1"/>
          </p:cNvSpPr>
          <p:nvPr>
            <p:ph type="sldNum" sz="quarter" idx="12"/>
          </p:nvPr>
        </p:nvSpPr>
        <p:spPr/>
        <p:txBody>
          <a:bodyPr/>
          <a:lstStyle/>
          <a:p>
            <a:fld id="{6F796E68-D85F-4207-9583-39AF459864D0}" type="slidenum">
              <a:rPr lang="en-US" smtClean="0"/>
              <a:t>8</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6607" y="457200"/>
            <a:ext cx="5944786" cy="83058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784</Words>
  <Application>Microsoft Office PowerPoint</Application>
  <PresentationFormat>‫הצגה על המסך (4:3)</PresentationFormat>
  <Paragraphs>143</Paragraphs>
  <Slides>8</Slides>
  <Notes>4</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Office</vt:lpstr>
      <vt:lpstr> עזרה ראשונה</vt:lpstr>
      <vt:lpstr>סכנות במקרה של חוסר הכרה באדם:</vt:lpstr>
      <vt:lpstr>"זמן, הוא זמן יקר"</vt:lpstr>
      <vt:lpstr>בדיקת הכרה לנפגע:</vt:lpstr>
      <vt:lpstr>שלבי החייאה</vt:lpstr>
      <vt:lpstr>הכלל A.B.C  מתייחס לשלושת הפעולות:</vt:lpstr>
      <vt:lpstr>סימנים לזיהוי שטף דם פנימי:</vt:lpstr>
      <vt:lpstr>שקופית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עזרה ראשונה</dc:title>
  <dc:creator>Elad</dc:creator>
  <cp:lastModifiedBy>Elad</cp:lastModifiedBy>
  <cp:revision>14</cp:revision>
  <dcterms:created xsi:type="dcterms:W3CDTF">2009-11-04T11:30:22Z</dcterms:created>
  <dcterms:modified xsi:type="dcterms:W3CDTF">2009-11-04T13:30:38Z</dcterms:modified>
</cp:coreProperties>
</file>