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11"/>
  </p:notesMasterIdLst>
  <p:handoutMasterIdLst>
    <p:handoutMasterId r:id="rId12"/>
  </p:handoutMasterIdLst>
  <p:sldIdLst>
    <p:sldId id="276" r:id="rId2"/>
    <p:sldId id="257" r:id="rId3"/>
    <p:sldId id="258" r:id="rId4"/>
    <p:sldId id="282" r:id="rId5"/>
    <p:sldId id="283" r:id="rId6"/>
    <p:sldId id="284" r:id="rId7"/>
    <p:sldId id="285" r:id="rId8"/>
    <p:sldId id="281" r:id="rId9"/>
    <p:sldId id="286" r:id="rId10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שי סגל" initials="שס" lastIdx="5" clrIdx="0">
    <p:extLst>
      <p:ext uri="{19B8F6BF-5375-455C-9EA6-DF929625EA0E}">
        <p15:presenceInfo xmlns:p15="http://schemas.microsoft.com/office/powerpoint/2012/main" userId="שי סגל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2" autoAdjust="0"/>
    <p:restoredTop sz="80220" autoAdjust="0"/>
  </p:normalViewPr>
  <p:slideViewPr>
    <p:cSldViewPr snapToGrid="0">
      <p:cViewPr varScale="1">
        <p:scale>
          <a:sx n="116" d="100"/>
          <a:sy n="116" d="100"/>
        </p:scale>
        <p:origin x="120" y="234"/>
      </p:cViewPr>
      <p:guideLst>
        <p:guide orient="horz" pos="2160"/>
        <p:guide pos="3840"/>
        <p:guide pos="7296"/>
        <p:guide orient="horz"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5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8T13:08:54.949" idx="5">
    <p:pos x="7670" y="10"/>
    <p:text>קצת על עצמי, אגרונום, עסק בהפעלת ציוד וכלים, גידולי שדה, רפת וכו'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8T13:08:54.949" idx="5">
    <p:pos x="7670" y="10"/>
    <p:text>קצת על עצמי, אגרונום, עסק בהפעלת ציוד וכלים, גידולי שדה, רפת וכו'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200" b="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en-US" sz="1200" b="0" dirty="0" smtClean="0">
              <a:solidFill>
                <a:schemeClr val="bg1"/>
              </a:solidFill>
            </a:rPr>
            <a:t>BRC</a:t>
          </a:r>
          <a:r>
            <a:rPr lang="he-IL" sz="1200" b="0" dirty="0" smtClean="0">
              <a:solidFill>
                <a:schemeClr val="bg1"/>
              </a:solidFill>
            </a:rPr>
            <a:t> ואחרים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5F00FFF4-9B5D-4785-BA6C-CA8D03E7E9DF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66BE5-6B6D-403A-B59A-C21411DC3FFD}" type="par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686FE0B1-9455-445D-B138-B013AA41621F}" type="sib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892D13-8577-4060-945E-344CE3723F6E}" type="pres">
      <dgm:prSet presAssocID="{5F00FFF4-9B5D-4785-BA6C-CA8D03E7E9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7D3FF79-24EF-4B4B-AC5F-0D3FF4ADB9B8}" type="presOf" srcId="{0261B4BC-6CB8-4D89-9A76-A37ACBF5ADD2}" destId="{2984A000-40ED-43BD-94D3-BD53262B93DF}" srcOrd="0" destOrd="0" presId="urn:microsoft.com/office/officeart/2005/8/layout/process2"/>
    <dgm:cxn modelId="{DBFC5D34-DC82-4AB4-B28A-6090D43BE6CF}" type="presOf" srcId="{211952C9-3B37-4F94-B8C6-371C099E0D41}" destId="{AC04C2C2-5C5F-4655-A817-949B824097B9}" srcOrd="1" destOrd="0" presId="urn:microsoft.com/office/officeart/2005/8/layout/process2"/>
    <dgm:cxn modelId="{5A1A4BD2-79AC-4752-9C35-7E5F246AF4E6}" srcId="{0261B4BC-6CB8-4D89-9A76-A37ACBF5ADD2}" destId="{5F00FFF4-9B5D-4785-BA6C-CA8D03E7E9DF}" srcOrd="3" destOrd="0" parTransId="{16266BE5-6B6D-403A-B59A-C21411DC3FFD}" sibTransId="{686FE0B1-9455-445D-B138-B013AA41621F}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7D192872-ECC2-45DC-9459-CC04343BE556}" type="presOf" srcId="{57EB5BC0-2E82-4AEE-B213-7B453163E0F0}" destId="{2FB2B98E-F73D-4F96-97EE-48CD746707C7}" srcOrd="0" destOrd="0" presId="urn:microsoft.com/office/officeart/2005/8/layout/process2"/>
    <dgm:cxn modelId="{D47D463D-61D8-44A1-B598-921E00999FC2}" type="presOf" srcId="{211952C9-3B37-4F94-B8C6-371C099E0D41}" destId="{0EC72C2F-A122-46C5-9299-9E637CE53946}" srcOrd="0" destOrd="0" presId="urn:microsoft.com/office/officeart/2005/8/layout/process2"/>
    <dgm:cxn modelId="{9FC45650-1B7B-4B66-B55B-9A767677A7B0}" type="presOf" srcId="{83F9A956-E0B4-4C88-9D99-073DED788467}" destId="{169BE71F-5411-4055-9730-29C5BC5A765A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7306BE14-BEEB-48CB-8215-6AD64357D619}" type="presOf" srcId="{B8AE903C-7000-4855-985D-913BDAC8224E}" destId="{77001292-08BF-417E-B90D-945B828F71F8}" srcOrd="0" destOrd="0" presId="urn:microsoft.com/office/officeart/2005/8/layout/process2"/>
    <dgm:cxn modelId="{74FCE9F3-4931-40E0-AFEE-D55AB5CECEED}" type="presOf" srcId="{83F9A956-E0B4-4C88-9D99-073DED788467}" destId="{9F8BCF78-5C36-4F01-9A22-02D8AD25AA86}" srcOrd="1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C439B9D4-6B0B-4EA8-8DCF-CF14FA1C766B}" type="presOf" srcId="{5F00FFF4-9B5D-4785-BA6C-CA8D03E7E9DF}" destId="{FA892D13-8577-4060-945E-344CE3723F6E}" srcOrd="0" destOrd="0" presId="urn:microsoft.com/office/officeart/2005/8/layout/process2"/>
    <dgm:cxn modelId="{054F47D0-1CEB-4F61-BC8B-38E59581E0FB}" type="presOf" srcId="{E387C6B1-72E3-450A-8CBF-C542402E7193}" destId="{474509BD-1691-4443-8E23-BFDB6CF9CFAE}" srcOrd="0" destOrd="0" presId="urn:microsoft.com/office/officeart/2005/8/layout/process2"/>
    <dgm:cxn modelId="{C3A462A2-A7B8-43BF-8EBB-8CA37DAEC1DF}" type="presOf" srcId="{E5EF6C22-E4BA-4F46-9BB0-DC29CE607BFA}" destId="{B85899D6-99C7-4698-8C36-98D4E6C502A4}" srcOrd="0" destOrd="0" presId="urn:microsoft.com/office/officeart/2005/8/layout/process2"/>
    <dgm:cxn modelId="{F5860CDA-45A1-4D77-ABC2-7A64CD4713F0}" type="presOf" srcId="{B8AE903C-7000-4855-985D-913BDAC8224E}" destId="{FA443A82-778B-4839-98BD-D52008213844}" srcOrd="1" destOrd="0" presId="urn:microsoft.com/office/officeart/2005/8/layout/process2"/>
    <dgm:cxn modelId="{13CD09C0-38F3-4CFC-8C9B-0B0CF67D6D2E}" type="presParOf" srcId="{2984A000-40ED-43BD-94D3-BD53262B93DF}" destId="{474509BD-1691-4443-8E23-BFDB6CF9CFAE}" srcOrd="0" destOrd="0" presId="urn:microsoft.com/office/officeart/2005/8/layout/process2"/>
    <dgm:cxn modelId="{97C29A12-A7C1-41B2-9868-E6657755C28A}" type="presParOf" srcId="{2984A000-40ED-43BD-94D3-BD53262B93DF}" destId="{169BE71F-5411-4055-9730-29C5BC5A765A}" srcOrd="1" destOrd="0" presId="urn:microsoft.com/office/officeart/2005/8/layout/process2"/>
    <dgm:cxn modelId="{7779D282-7DE6-4E05-84F8-89C5C55A3DDB}" type="presParOf" srcId="{169BE71F-5411-4055-9730-29C5BC5A765A}" destId="{9F8BCF78-5C36-4F01-9A22-02D8AD25AA86}" srcOrd="0" destOrd="0" presId="urn:microsoft.com/office/officeart/2005/8/layout/process2"/>
    <dgm:cxn modelId="{C0F42D9B-5B5B-480B-AC80-FC3238350C14}" type="presParOf" srcId="{2984A000-40ED-43BD-94D3-BD53262B93DF}" destId="{B85899D6-99C7-4698-8C36-98D4E6C502A4}" srcOrd="2" destOrd="0" presId="urn:microsoft.com/office/officeart/2005/8/layout/process2"/>
    <dgm:cxn modelId="{7747D4DB-1C28-4F79-A779-4D4B4221304C}" type="presParOf" srcId="{2984A000-40ED-43BD-94D3-BD53262B93DF}" destId="{0EC72C2F-A122-46C5-9299-9E637CE53946}" srcOrd="3" destOrd="0" presId="urn:microsoft.com/office/officeart/2005/8/layout/process2"/>
    <dgm:cxn modelId="{99027AD3-41B2-4884-BA39-78E4B1DA631B}" type="presParOf" srcId="{0EC72C2F-A122-46C5-9299-9E637CE53946}" destId="{AC04C2C2-5C5F-4655-A817-949B824097B9}" srcOrd="0" destOrd="0" presId="urn:microsoft.com/office/officeart/2005/8/layout/process2"/>
    <dgm:cxn modelId="{D3C384D7-8F81-48F6-8A08-80E3DE921641}" type="presParOf" srcId="{2984A000-40ED-43BD-94D3-BD53262B93DF}" destId="{2FB2B98E-F73D-4F96-97EE-48CD746707C7}" srcOrd="4" destOrd="0" presId="urn:microsoft.com/office/officeart/2005/8/layout/process2"/>
    <dgm:cxn modelId="{6FE72DFA-C108-418E-BA4A-CF682DF78037}" type="presParOf" srcId="{2984A000-40ED-43BD-94D3-BD53262B93DF}" destId="{77001292-08BF-417E-B90D-945B828F71F8}" srcOrd="5" destOrd="0" presId="urn:microsoft.com/office/officeart/2005/8/layout/process2"/>
    <dgm:cxn modelId="{D46C6972-FAD8-4DDC-A1B1-4008223930A7}" type="presParOf" srcId="{77001292-08BF-417E-B90D-945B828F71F8}" destId="{FA443A82-778B-4839-98BD-D52008213844}" srcOrd="0" destOrd="0" presId="urn:microsoft.com/office/officeart/2005/8/layout/process2"/>
    <dgm:cxn modelId="{F51D224C-1B68-4A14-9125-19695E84225F}" type="presParOf" srcId="{2984A000-40ED-43BD-94D3-BD53262B93DF}" destId="{FA892D13-8577-4060-945E-344CE3723F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200" b="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en-US" sz="1200" b="0" dirty="0" smtClean="0">
              <a:solidFill>
                <a:schemeClr val="bg1"/>
              </a:solidFill>
            </a:rPr>
            <a:t>BRC</a:t>
          </a:r>
          <a:r>
            <a:rPr lang="he-IL" sz="1200" b="0" dirty="0" smtClean="0">
              <a:solidFill>
                <a:schemeClr val="bg1"/>
              </a:solidFill>
            </a:rPr>
            <a:t> ואחרים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5F00FFF4-9B5D-4785-BA6C-CA8D03E7E9DF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66BE5-6B6D-403A-B59A-C21411DC3FFD}" type="par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686FE0B1-9455-445D-B138-B013AA41621F}" type="sib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892D13-8577-4060-945E-344CE3723F6E}" type="pres">
      <dgm:prSet presAssocID="{5F00FFF4-9B5D-4785-BA6C-CA8D03E7E9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5BBCAFB-C433-4DFB-9C98-B95BE1A0B7B7}" type="presOf" srcId="{B8AE903C-7000-4855-985D-913BDAC8224E}" destId="{FA443A82-778B-4839-98BD-D52008213844}" srcOrd="1" destOrd="0" presId="urn:microsoft.com/office/officeart/2005/8/layout/process2"/>
    <dgm:cxn modelId="{BBB98C85-0133-4319-B0D2-F4A86A083F7C}" type="presOf" srcId="{E5EF6C22-E4BA-4F46-9BB0-DC29CE607BFA}" destId="{B85899D6-99C7-4698-8C36-98D4E6C502A4}" srcOrd="0" destOrd="0" presId="urn:microsoft.com/office/officeart/2005/8/layout/process2"/>
    <dgm:cxn modelId="{770BC917-9CA1-41FD-BC66-DE6018BA80C2}" type="presOf" srcId="{0261B4BC-6CB8-4D89-9A76-A37ACBF5ADD2}" destId="{2984A000-40ED-43BD-94D3-BD53262B93DF}" srcOrd="0" destOrd="0" presId="urn:microsoft.com/office/officeart/2005/8/layout/process2"/>
    <dgm:cxn modelId="{5A1A4BD2-79AC-4752-9C35-7E5F246AF4E6}" srcId="{0261B4BC-6CB8-4D89-9A76-A37ACBF5ADD2}" destId="{5F00FFF4-9B5D-4785-BA6C-CA8D03E7E9DF}" srcOrd="3" destOrd="0" parTransId="{16266BE5-6B6D-403A-B59A-C21411DC3FFD}" sibTransId="{686FE0B1-9455-445D-B138-B013AA41621F}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9C16408B-5E05-492F-BE4F-D1277B647E59}" type="presOf" srcId="{211952C9-3B37-4F94-B8C6-371C099E0D41}" destId="{0EC72C2F-A122-46C5-9299-9E637CE53946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AE508D25-20B1-4A85-831C-2D89ADA13936}" type="presOf" srcId="{57EB5BC0-2E82-4AEE-B213-7B453163E0F0}" destId="{2FB2B98E-F73D-4F96-97EE-48CD746707C7}" srcOrd="0" destOrd="0" presId="urn:microsoft.com/office/officeart/2005/8/layout/process2"/>
    <dgm:cxn modelId="{8A8683CF-A6C1-486D-AB8F-59118FCF9739}" type="presOf" srcId="{5F00FFF4-9B5D-4785-BA6C-CA8D03E7E9DF}" destId="{FA892D13-8577-4060-945E-344CE3723F6E}" srcOrd="0" destOrd="0" presId="urn:microsoft.com/office/officeart/2005/8/layout/process2"/>
    <dgm:cxn modelId="{418F6D92-E49A-47B1-8AA3-41516B6E8010}" type="presOf" srcId="{B8AE903C-7000-4855-985D-913BDAC8224E}" destId="{77001292-08BF-417E-B90D-945B828F71F8}" srcOrd="0" destOrd="0" presId="urn:microsoft.com/office/officeart/2005/8/layout/process2"/>
    <dgm:cxn modelId="{07DC55BB-165B-4B65-A848-AF583EB221CA}" type="presOf" srcId="{83F9A956-E0B4-4C88-9D99-073DED788467}" destId="{169BE71F-5411-4055-9730-29C5BC5A765A}" srcOrd="0" destOrd="0" presId="urn:microsoft.com/office/officeart/2005/8/layout/process2"/>
    <dgm:cxn modelId="{9B0D5CEC-D5D2-43E2-91A0-C3542CE87D8C}" type="presOf" srcId="{E387C6B1-72E3-450A-8CBF-C542402E7193}" destId="{474509BD-1691-4443-8E23-BFDB6CF9CFAE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5B834E34-9CDB-4D55-9B8D-5E6FB5A02A00}" type="presOf" srcId="{211952C9-3B37-4F94-B8C6-371C099E0D41}" destId="{AC04C2C2-5C5F-4655-A817-949B824097B9}" srcOrd="1" destOrd="0" presId="urn:microsoft.com/office/officeart/2005/8/layout/process2"/>
    <dgm:cxn modelId="{E6913F87-B417-4CBF-AF8E-EF646E381246}" type="presOf" srcId="{83F9A956-E0B4-4C88-9D99-073DED788467}" destId="{9F8BCF78-5C36-4F01-9A22-02D8AD25AA86}" srcOrd="1" destOrd="0" presId="urn:microsoft.com/office/officeart/2005/8/layout/process2"/>
    <dgm:cxn modelId="{FEAD2DEE-59D6-4CB7-B524-25341B8E5C7F}" type="presParOf" srcId="{2984A000-40ED-43BD-94D3-BD53262B93DF}" destId="{474509BD-1691-4443-8E23-BFDB6CF9CFAE}" srcOrd="0" destOrd="0" presId="urn:microsoft.com/office/officeart/2005/8/layout/process2"/>
    <dgm:cxn modelId="{08DC10D5-AB79-492B-90F7-5929485E85B7}" type="presParOf" srcId="{2984A000-40ED-43BD-94D3-BD53262B93DF}" destId="{169BE71F-5411-4055-9730-29C5BC5A765A}" srcOrd="1" destOrd="0" presId="urn:microsoft.com/office/officeart/2005/8/layout/process2"/>
    <dgm:cxn modelId="{9768AD9D-0ADE-4146-A2F5-F6AB7BE388D1}" type="presParOf" srcId="{169BE71F-5411-4055-9730-29C5BC5A765A}" destId="{9F8BCF78-5C36-4F01-9A22-02D8AD25AA86}" srcOrd="0" destOrd="0" presId="urn:microsoft.com/office/officeart/2005/8/layout/process2"/>
    <dgm:cxn modelId="{0D1DD14C-C0E2-4362-8900-EFBC592FD6EC}" type="presParOf" srcId="{2984A000-40ED-43BD-94D3-BD53262B93DF}" destId="{B85899D6-99C7-4698-8C36-98D4E6C502A4}" srcOrd="2" destOrd="0" presId="urn:microsoft.com/office/officeart/2005/8/layout/process2"/>
    <dgm:cxn modelId="{EE49986D-CAEF-4631-B519-C885B498276D}" type="presParOf" srcId="{2984A000-40ED-43BD-94D3-BD53262B93DF}" destId="{0EC72C2F-A122-46C5-9299-9E637CE53946}" srcOrd="3" destOrd="0" presId="urn:microsoft.com/office/officeart/2005/8/layout/process2"/>
    <dgm:cxn modelId="{2B83E7E6-D131-428D-B816-27E43F2E316F}" type="presParOf" srcId="{0EC72C2F-A122-46C5-9299-9E637CE53946}" destId="{AC04C2C2-5C5F-4655-A817-949B824097B9}" srcOrd="0" destOrd="0" presId="urn:microsoft.com/office/officeart/2005/8/layout/process2"/>
    <dgm:cxn modelId="{A757E8F1-03F6-4D57-8C27-54EE1CD5E834}" type="presParOf" srcId="{2984A000-40ED-43BD-94D3-BD53262B93DF}" destId="{2FB2B98E-F73D-4F96-97EE-48CD746707C7}" srcOrd="4" destOrd="0" presId="urn:microsoft.com/office/officeart/2005/8/layout/process2"/>
    <dgm:cxn modelId="{E2A3902E-22CB-4697-8325-6140AE8D162F}" type="presParOf" srcId="{2984A000-40ED-43BD-94D3-BD53262B93DF}" destId="{77001292-08BF-417E-B90D-945B828F71F8}" srcOrd="5" destOrd="0" presId="urn:microsoft.com/office/officeart/2005/8/layout/process2"/>
    <dgm:cxn modelId="{5105EC34-9394-487E-BD53-72769DA89CBE}" type="presParOf" srcId="{77001292-08BF-417E-B90D-945B828F71F8}" destId="{FA443A82-778B-4839-98BD-D52008213844}" srcOrd="0" destOrd="0" presId="urn:microsoft.com/office/officeart/2005/8/layout/process2"/>
    <dgm:cxn modelId="{44EBEDB4-2CED-440D-BC80-EA6507DF5D40}" type="presParOf" srcId="{2984A000-40ED-43BD-94D3-BD53262B93DF}" destId="{FA892D13-8577-4060-945E-344CE3723F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400" b="1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en-US" sz="1200" b="0" dirty="0" smtClean="0">
              <a:solidFill>
                <a:schemeClr val="bg1"/>
              </a:solidFill>
            </a:rPr>
            <a:t>BRC</a:t>
          </a:r>
          <a:r>
            <a:rPr lang="he-IL" sz="1200" b="0" dirty="0" smtClean="0">
              <a:solidFill>
                <a:schemeClr val="bg1"/>
              </a:solidFill>
            </a:rPr>
            <a:t> ואחרים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5F00FFF4-9B5D-4785-BA6C-CA8D03E7E9DF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66BE5-6B6D-403A-B59A-C21411DC3FFD}" type="par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686FE0B1-9455-445D-B138-B013AA41621F}" type="sib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892D13-8577-4060-945E-344CE3723F6E}" type="pres">
      <dgm:prSet presAssocID="{5F00FFF4-9B5D-4785-BA6C-CA8D03E7E9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DC8E952-A28E-4186-BB0A-D3EAAF233868}" type="presOf" srcId="{E387C6B1-72E3-450A-8CBF-C542402E7193}" destId="{474509BD-1691-4443-8E23-BFDB6CF9CFAE}" srcOrd="0" destOrd="0" presId="urn:microsoft.com/office/officeart/2005/8/layout/process2"/>
    <dgm:cxn modelId="{AE9D824E-F2D1-4D81-86AA-82C38BF0ADA8}" type="presOf" srcId="{83F9A956-E0B4-4C88-9D99-073DED788467}" destId="{169BE71F-5411-4055-9730-29C5BC5A765A}" srcOrd="0" destOrd="0" presId="urn:microsoft.com/office/officeart/2005/8/layout/process2"/>
    <dgm:cxn modelId="{5A1A4BD2-79AC-4752-9C35-7E5F246AF4E6}" srcId="{0261B4BC-6CB8-4D89-9A76-A37ACBF5ADD2}" destId="{5F00FFF4-9B5D-4785-BA6C-CA8D03E7E9DF}" srcOrd="3" destOrd="0" parTransId="{16266BE5-6B6D-403A-B59A-C21411DC3FFD}" sibTransId="{686FE0B1-9455-445D-B138-B013AA41621F}"/>
    <dgm:cxn modelId="{383B385A-F7C3-45CD-8472-2712CD93B7DF}" type="presOf" srcId="{B8AE903C-7000-4855-985D-913BDAC8224E}" destId="{FA443A82-778B-4839-98BD-D52008213844}" srcOrd="1" destOrd="0" presId="urn:microsoft.com/office/officeart/2005/8/layout/process2"/>
    <dgm:cxn modelId="{F60DA91F-DEB2-4C7A-BF7D-7488CFBB4D70}" type="presOf" srcId="{B8AE903C-7000-4855-985D-913BDAC8224E}" destId="{77001292-08BF-417E-B90D-945B828F71F8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AFA4B78E-E05E-457A-9DE3-9EE7EEAAB382}" type="presOf" srcId="{83F9A956-E0B4-4C88-9D99-073DED788467}" destId="{9F8BCF78-5C36-4F01-9A22-02D8AD25AA86}" srcOrd="1" destOrd="0" presId="urn:microsoft.com/office/officeart/2005/8/layout/process2"/>
    <dgm:cxn modelId="{32E433AB-936B-4188-8E3F-FB627F4DD341}" type="presOf" srcId="{211952C9-3B37-4F94-B8C6-371C099E0D41}" destId="{0EC72C2F-A122-46C5-9299-9E637CE53946}" srcOrd="0" destOrd="0" presId="urn:microsoft.com/office/officeart/2005/8/layout/process2"/>
    <dgm:cxn modelId="{E485A399-0081-4232-8AF6-04DBF612F3E3}" type="presOf" srcId="{E5EF6C22-E4BA-4F46-9BB0-DC29CE607BFA}" destId="{B85899D6-99C7-4698-8C36-98D4E6C502A4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EECAC59E-95B1-437D-83B3-33B74196436C}" type="presOf" srcId="{5F00FFF4-9B5D-4785-BA6C-CA8D03E7E9DF}" destId="{FA892D13-8577-4060-945E-344CE3723F6E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5C664287-00B9-48A8-8892-D079703C6FFE}" type="presOf" srcId="{57EB5BC0-2E82-4AEE-B213-7B453163E0F0}" destId="{2FB2B98E-F73D-4F96-97EE-48CD746707C7}" srcOrd="0" destOrd="0" presId="urn:microsoft.com/office/officeart/2005/8/layout/process2"/>
    <dgm:cxn modelId="{24F87EE6-810F-493B-99E6-FFD18891AD43}" type="presOf" srcId="{211952C9-3B37-4F94-B8C6-371C099E0D41}" destId="{AC04C2C2-5C5F-4655-A817-949B824097B9}" srcOrd="1" destOrd="0" presId="urn:microsoft.com/office/officeart/2005/8/layout/process2"/>
    <dgm:cxn modelId="{BAB03C1B-FD5C-4F25-A217-EEA99E929D00}" type="presOf" srcId="{0261B4BC-6CB8-4D89-9A76-A37ACBF5ADD2}" destId="{2984A000-40ED-43BD-94D3-BD53262B93DF}" srcOrd="0" destOrd="0" presId="urn:microsoft.com/office/officeart/2005/8/layout/process2"/>
    <dgm:cxn modelId="{293A72F8-E832-42CA-8ABE-5F007953DE4A}" type="presParOf" srcId="{2984A000-40ED-43BD-94D3-BD53262B93DF}" destId="{474509BD-1691-4443-8E23-BFDB6CF9CFAE}" srcOrd="0" destOrd="0" presId="urn:microsoft.com/office/officeart/2005/8/layout/process2"/>
    <dgm:cxn modelId="{D9145140-246A-42C8-9707-A3F83E16D129}" type="presParOf" srcId="{2984A000-40ED-43BD-94D3-BD53262B93DF}" destId="{169BE71F-5411-4055-9730-29C5BC5A765A}" srcOrd="1" destOrd="0" presId="urn:microsoft.com/office/officeart/2005/8/layout/process2"/>
    <dgm:cxn modelId="{3484FA6D-EAE8-4B21-A8EE-C0CE41F05511}" type="presParOf" srcId="{169BE71F-5411-4055-9730-29C5BC5A765A}" destId="{9F8BCF78-5C36-4F01-9A22-02D8AD25AA86}" srcOrd="0" destOrd="0" presId="urn:microsoft.com/office/officeart/2005/8/layout/process2"/>
    <dgm:cxn modelId="{189D7834-2835-4482-A89D-D8E6ECE1AA8E}" type="presParOf" srcId="{2984A000-40ED-43BD-94D3-BD53262B93DF}" destId="{B85899D6-99C7-4698-8C36-98D4E6C502A4}" srcOrd="2" destOrd="0" presId="urn:microsoft.com/office/officeart/2005/8/layout/process2"/>
    <dgm:cxn modelId="{294A076D-3795-449F-80EF-80BB80F3401E}" type="presParOf" srcId="{2984A000-40ED-43BD-94D3-BD53262B93DF}" destId="{0EC72C2F-A122-46C5-9299-9E637CE53946}" srcOrd="3" destOrd="0" presId="urn:microsoft.com/office/officeart/2005/8/layout/process2"/>
    <dgm:cxn modelId="{F3D9395E-2F4D-4966-B932-0C2155E8CBC6}" type="presParOf" srcId="{0EC72C2F-A122-46C5-9299-9E637CE53946}" destId="{AC04C2C2-5C5F-4655-A817-949B824097B9}" srcOrd="0" destOrd="0" presId="urn:microsoft.com/office/officeart/2005/8/layout/process2"/>
    <dgm:cxn modelId="{7B257E24-2C04-4AC3-B33F-381CEEDD93E3}" type="presParOf" srcId="{2984A000-40ED-43BD-94D3-BD53262B93DF}" destId="{2FB2B98E-F73D-4F96-97EE-48CD746707C7}" srcOrd="4" destOrd="0" presId="urn:microsoft.com/office/officeart/2005/8/layout/process2"/>
    <dgm:cxn modelId="{4ABB5DDE-210F-407D-9962-5F2852C2FC73}" type="presParOf" srcId="{2984A000-40ED-43BD-94D3-BD53262B93DF}" destId="{77001292-08BF-417E-B90D-945B828F71F8}" srcOrd="5" destOrd="0" presId="urn:microsoft.com/office/officeart/2005/8/layout/process2"/>
    <dgm:cxn modelId="{F0CDFB14-8E53-47CB-9768-85271B24C4A3}" type="presParOf" srcId="{77001292-08BF-417E-B90D-945B828F71F8}" destId="{FA443A82-778B-4839-98BD-D52008213844}" srcOrd="0" destOrd="0" presId="urn:microsoft.com/office/officeart/2005/8/layout/process2"/>
    <dgm:cxn modelId="{974AF29A-A209-4A33-B6B8-C877E2D5E185}" type="presParOf" srcId="{2984A000-40ED-43BD-94D3-BD53262B93DF}" destId="{FA892D13-8577-4060-945E-344CE3723F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400" b="1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en-US" sz="1200" b="0" dirty="0" smtClean="0">
              <a:solidFill>
                <a:schemeClr val="bg1"/>
              </a:solidFill>
            </a:rPr>
            <a:t>BRC</a:t>
          </a:r>
          <a:r>
            <a:rPr lang="he-IL" sz="1200" b="0" dirty="0" smtClean="0">
              <a:solidFill>
                <a:schemeClr val="bg1"/>
              </a:solidFill>
            </a:rPr>
            <a:t> ואחרים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5F00FFF4-9B5D-4785-BA6C-CA8D03E7E9DF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66BE5-6B6D-403A-B59A-C21411DC3FFD}" type="par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686FE0B1-9455-445D-B138-B013AA41621F}" type="sib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892D13-8577-4060-945E-344CE3723F6E}" type="pres">
      <dgm:prSet presAssocID="{5F00FFF4-9B5D-4785-BA6C-CA8D03E7E9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B28EF3D-236A-41E0-AAF2-957305B0D6F5}" type="presOf" srcId="{83F9A956-E0B4-4C88-9D99-073DED788467}" destId="{169BE71F-5411-4055-9730-29C5BC5A765A}" srcOrd="0" destOrd="0" presId="urn:microsoft.com/office/officeart/2005/8/layout/process2"/>
    <dgm:cxn modelId="{E24E4935-14C6-427C-90A0-518B5AA37989}" type="presOf" srcId="{57EB5BC0-2E82-4AEE-B213-7B453163E0F0}" destId="{2FB2B98E-F73D-4F96-97EE-48CD746707C7}" srcOrd="0" destOrd="0" presId="urn:microsoft.com/office/officeart/2005/8/layout/process2"/>
    <dgm:cxn modelId="{5A1A4BD2-79AC-4752-9C35-7E5F246AF4E6}" srcId="{0261B4BC-6CB8-4D89-9A76-A37ACBF5ADD2}" destId="{5F00FFF4-9B5D-4785-BA6C-CA8D03E7E9DF}" srcOrd="3" destOrd="0" parTransId="{16266BE5-6B6D-403A-B59A-C21411DC3FFD}" sibTransId="{686FE0B1-9455-445D-B138-B013AA41621F}"/>
    <dgm:cxn modelId="{2FBC5B45-0818-4EB6-8D53-3094A651E898}" type="presOf" srcId="{83F9A956-E0B4-4C88-9D99-073DED788467}" destId="{9F8BCF78-5C36-4F01-9A22-02D8AD25AA86}" srcOrd="1" destOrd="0" presId="urn:microsoft.com/office/officeart/2005/8/layout/process2"/>
    <dgm:cxn modelId="{E16198DB-2F60-4ADF-ACC7-58C85EFFBA7E}" type="presOf" srcId="{B8AE903C-7000-4855-985D-913BDAC8224E}" destId="{77001292-08BF-417E-B90D-945B828F71F8}" srcOrd="0" destOrd="0" presId="urn:microsoft.com/office/officeart/2005/8/layout/process2"/>
    <dgm:cxn modelId="{33825B23-95CA-4DB8-A279-BC674BCB7580}" type="presOf" srcId="{0261B4BC-6CB8-4D89-9A76-A37ACBF5ADD2}" destId="{2984A000-40ED-43BD-94D3-BD53262B93DF}" srcOrd="0" destOrd="0" presId="urn:microsoft.com/office/officeart/2005/8/layout/process2"/>
    <dgm:cxn modelId="{2C502D84-2EC1-4EE2-BEFC-95205992C210}" type="presOf" srcId="{E5EF6C22-E4BA-4F46-9BB0-DC29CE607BFA}" destId="{B85899D6-99C7-4698-8C36-98D4E6C502A4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ACD4492C-13DD-47A2-A416-B46C3246D5DB}" type="presOf" srcId="{211952C9-3B37-4F94-B8C6-371C099E0D41}" destId="{0EC72C2F-A122-46C5-9299-9E637CE53946}" srcOrd="0" destOrd="0" presId="urn:microsoft.com/office/officeart/2005/8/layout/process2"/>
    <dgm:cxn modelId="{3BF2C42C-840E-42F7-A6E1-976900A10AA1}" type="presOf" srcId="{B8AE903C-7000-4855-985D-913BDAC8224E}" destId="{FA443A82-778B-4839-98BD-D52008213844}" srcOrd="1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739513D8-D619-461A-BF26-B1319DF95BE1}" type="presOf" srcId="{E387C6B1-72E3-450A-8CBF-C542402E7193}" destId="{474509BD-1691-4443-8E23-BFDB6CF9CFAE}" srcOrd="0" destOrd="0" presId="urn:microsoft.com/office/officeart/2005/8/layout/process2"/>
    <dgm:cxn modelId="{6450340E-39B5-4765-AA84-F15BBAC7D88B}" type="presOf" srcId="{211952C9-3B37-4F94-B8C6-371C099E0D41}" destId="{AC04C2C2-5C5F-4655-A817-949B824097B9}" srcOrd="1" destOrd="0" presId="urn:microsoft.com/office/officeart/2005/8/layout/process2"/>
    <dgm:cxn modelId="{50858A51-4AE9-4950-AE29-90702FBC1502}" type="presOf" srcId="{5F00FFF4-9B5D-4785-BA6C-CA8D03E7E9DF}" destId="{FA892D13-8577-4060-945E-344CE3723F6E}" srcOrd="0" destOrd="0" presId="urn:microsoft.com/office/officeart/2005/8/layout/process2"/>
    <dgm:cxn modelId="{82200DE0-B95D-48FE-93F6-03D1FB0213C5}" type="presParOf" srcId="{2984A000-40ED-43BD-94D3-BD53262B93DF}" destId="{474509BD-1691-4443-8E23-BFDB6CF9CFAE}" srcOrd="0" destOrd="0" presId="urn:microsoft.com/office/officeart/2005/8/layout/process2"/>
    <dgm:cxn modelId="{1BA95779-9D71-4779-AB35-D43A7E8A60A0}" type="presParOf" srcId="{2984A000-40ED-43BD-94D3-BD53262B93DF}" destId="{169BE71F-5411-4055-9730-29C5BC5A765A}" srcOrd="1" destOrd="0" presId="urn:microsoft.com/office/officeart/2005/8/layout/process2"/>
    <dgm:cxn modelId="{C2FD0DBC-F500-4E78-AA70-3CE2DDC5DE04}" type="presParOf" srcId="{169BE71F-5411-4055-9730-29C5BC5A765A}" destId="{9F8BCF78-5C36-4F01-9A22-02D8AD25AA86}" srcOrd="0" destOrd="0" presId="urn:microsoft.com/office/officeart/2005/8/layout/process2"/>
    <dgm:cxn modelId="{930F890F-0DFA-43E6-A214-848C69F2B51A}" type="presParOf" srcId="{2984A000-40ED-43BD-94D3-BD53262B93DF}" destId="{B85899D6-99C7-4698-8C36-98D4E6C502A4}" srcOrd="2" destOrd="0" presId="urn:microsoft.com/office/officeart/2005/8/layout/process2"/>
    <dgm:cxn modelId="{3823368A-6CBE-4870-8826-6E947EF5B1C0}" type="presParOf" srcId="{2984A000-40ED-43BD-94D3-BD53262B93DF}" destId="{0EC72C2F-A122-46C5-9299-9E637CE53946}" srcOrd="3" destOrd="0" presId="urn:microsoft.com/office/officeart/2005/8/layout/process2"/>
    <dgm:cxn modelId="{D85D75C4-624B-4C14-A140-374E404FCEA4}" type="presParOf" srcId="{0EC72C2F-A122-46C5-9299-9E637CE53946}" destId="{AC04C2C2-5C5F-4655-A817-949B824097B9}" srcOrd="0" destOrd="0" presId="urn:microsoft.com/office/officeart/2005/8/layout/process2"/>
    <dgm:cxn modelId="{77C7A1C7-6372-460A-8083-517B18184993}" type="presParOf" srcId="{2984A000-40ED-43BD-94D3-BD53262B93DF}" destId="{2FB2B98E-F73D-4F96-97EE-48CD746707C7}" srcOrd="4" destOrd="0" presId="urn:microsoft.com/office/officeart/2005/8/layout/process2"/>
    <dgm:cxn modelId="{9F7FD7C3-AFD1-428F-97BB-76725E4502A4}" type="presParOf" srcId="{2984A000-40ED-43BD-94D3-BD53262B93DF}" destId="{77001292-08BF-417E-B90D-945B828F71F8}" srcOrd="5" destOrd="0" presId="urn:microsoft.com/office/officeart/2005/8/layout/process2"/>
    <dgm:cxn modelId="{CF04776E-9B78-4430-BBB4-10AA125F243C}" type="presParOf" srcId="{77001292-08BF-417E-B90D-945B828F71F8}" destId="{FA443A82-778B-4839-98BD-D52008213844}" srcOrd="0" destOrd="0" presId="urn:microsoft.com/office/officeart/2005/8/layout/process2"/>
    <dgm:cxn modelId="{0923A0EB-6C90-48D7-B50C-4B98AA25C309}" type="presParOf" srcId="{2984A000-40ED-43BD-94D3-BD53262B93DF}" destId="{FA892D13-8577-4060-945E-344CE3723F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200" b="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en-US" sz="1400" b="1" dirty="0" smtClean="0">
              <a:solidFill>
                <a:schemeClr val="bg1"/>
              </a:solidFill>
            </a:rPr>
            <a:t>BRC</a:t>
          </a:r>
          <a:r>
            <a:rPr lang="he-IL" sz="1400" b="1" dirty="0" smtClean="0">
              <a:solidFill>
                <a:schemeClr val="bg1"/>
              </a:solidFill>
            </a:rPr>
            <a:t> ואחרים</a:t>
          </a:r>
          <a:endParaRPr lang="he-IL" sz="12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5F00FFF4-9B5D-4785-BA6C-CA8D03E7E9DF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66BE5-6B6D-403A-B59A-C21411DC3FFD}" type="par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686FE0B1-9455-445D-B138-B013AA41621F}" type="sib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892D13-8577-4060-945E-344CE3723F6E}" type="pres">
      <dgm:prSet presAssocID="{5F00FFF4-9B5D-4785-BA6C-CA8D03E7E9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3469852-9D70-45CC-8C3C-88335C9FF871}" type="presOf" srcId="{E5EF6C22-E4BA-4F46-9BB0-DC29CE607BFA}" destId="{B85899D6-99C7-4698-8C36-98D4E6C502A4}" srcOrd="0" destOrd="0" presId="urn:microsoft.com/office/officeart/2005/8/layout/process2"/>
    <dgm:cxn modelId="{8E962C98-6EA5-4F5C-942D-B86D5102F3D3}" type="presOf" srcId="{83F9A956-E0B4-4C88-9D99-073DED788467}" destId="{169BE71F-5411-4055-9730-29C5BC5A765A}" srcOrd="0" destOrd="0" presId="urn:microsoft.com/office/officeart/2005/8/layout/process2"/>
    <dgm:cxn modelId="{FC0B4632-9798-4E7D-9287-FF8D2E8712F7}" type="presOf" srcId="{211952C9-3B37-4F94-B8C6-371C099E0D41}" destId="{AC04C2C2-5C5F-4655-A817-949B824097B9}" srcOrd="1" destOrd="0" presId="urn:microsoft.com/office/officeart/2005/8/layout/process2"/>
    <dgm:cxn modelId="{5A1A4BD2-79AC-4752-9C35-7E5F246AF4E6}" srcId="{0261B4BC-6CB8-4D89-9A76-A37ACBF5ADD2}" destId="{5F00FFF4-9B5D-4785-BA6C-CA8D03E7E9DF}" srcOrd="3" destOrd="0" parTransId="{16266BE5-6B6D-403A-B59A-C21411DC3FFD}" sibTransId="{686FE0B1-9455-445D-B138-B013AA41621F}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0471C474-398C-4638-B590-93F1129B1F24}" type="presOf" srcId="{5F00FFF4-9B5D-4785-BA6C-CA8D03E7E9DF}" destId="{FA892D13-8577-4060-945E-344CE3723F6E}" srcOrd="0" destOrd="0" presId="urn:microsoft.com/office/officeart/2005/8/layout/process2"/>
    <dgm:cxn modelId="{53AA2F32-9BFA-4994-9DFE-2B8702A8F15F}" type="presOf" srcId="{211952C9-3B37-4F94-B8C6-371C099E0D41}" destId="{0EC72C2F-A122-46C5-9299-9E637CE53946}" srcOrd="0" destOrd="0" presId="urn:microsoft.com/office/officeart/2005/8/layout/process2"/>
    <dgm:cxn modelId="{49695CC3-DC51-40B3-B06D-242518A2813A}" type="presOf" srcId="{B8AE903C-7000-4855-985D-913BDAC8224E}" destId="{FA443A82-778B-4839-98BD-D52008213844}" srcOrd="1" destOrd="0" presId="urn:microsoft.com/office/officeart/2005/8/layout/process2"/>
    <dgm:cxn modelId="{1A349411-B3B3-4548-B306-98A24BCDFC3E}" type="presOf" srcId="{E387C6B1-72E3-450A-8CBF-C542402E7193}" destId="{474509BD-1691-4443-8E23-BFDB6CF9CFAE}" srcOrd="0" destOrd="0" presId="urn:microsoft.com/office/officeart/2005/8/layout/process2"/>
    <dgm:cxn modelId="{E8E479B3-4CB8-4AB5-837D-B79F096A1608}" type="presOf" srcId="{57EB5BC0-2E82-4AEE-B213-7B453163E0F0}" destId="{2FB2B98E-F73D-4F96-97EE-48CD746707C7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63126C3F-5936-4368-8805-6C642222A025}" type="presOf" srcId="{0261B4BC-6CB8-4D89-9A76-A37ACBF5ADD2}" destId="{2984A000-40ED-43BD-94D3-BD53262B93DF}" srcOrd="0" destOrd="0" presId="urn:microsoft.com/office/officeart/2005/8/layout/process2"/>
    <dgm:cxn modelId="{145BA041-EE67-4F2D-8C90-9FA840835C47}" type="presOf" srcId="{83F9A956-E0B4-4C88-9D99-073DED788467}" destId="{9F8BCF78-5C36-4F01-9A22-02D8AD25AA86}" srcOrd="1" destOrd="0" presId="urn:microsoft.com/office/officeart/2005/8/layout/process2"/>
    <dgm:cxn modelId="{95260DA0-A324-4BC9-B58E-C91BD5EB160E}" type="presOf" srcId="{B8AE903C-7000-4855-985D-913BDAC8224E}" destId="{77001292-08BF-417E-B90D-945B828F71F8}" srcOrd="0" destOrd="0" presId="urn:microsoft.com/office/officeart/2005/8/layout/process2"/>
    <dgm:cxn modelId="{5848A7F0-39A6-4013-8A30-8459CDD63EBF}" type="presParOf" srcId="{2984A000-40ED-43BD-94D3-BD53262B93DF}" destId="{474509BD-1691-4443-8E23-BFDB6CF9CFAE}" srcOrd="0" destOrd="0" presId="urn:microsoft.com/office/officeart/2005/8/layout/process2"/>
    <dgm:cxn modelId="{DC38526A-FBED-4954-B024-DD87141422B1}" type="presParOf" srcId="{2984A000-40ED-43BD-94D3-BD53262B93DF}" destId="{169BE71F-5411-4055-9730-29C5BC5A765A}" srcOrd="1" destOrd="0" presId="urn:microsoft.com/office/officeart/2005/8/layout/process2"/>
    <dgm:cxn modelId="{AACAA7FC-4573-4381-A696-C8419779741C}" type="presParOf" srcId="{169BE71F-5411-4055-9730-29C5BC5A765A}" destId="{9F8BCF78-5C36-4F01-9A22-02D8AD25AA86}" srcOrd="0" destOrd="0" presId="urn:microsoft.com/office/officeart/2005/8/layout/process2"/>
    <dgm:cxn modelId="{52D7953A-F229-4066-8FC4-4AB73911DC0A}" type="presParOf" srcId="{2984A000-40ED-43BD-94D3-BD53262B93DF}" destId="{B85899D6-99C7-4698-8C36-98D4E6C502A4}" srcOrd="2" destOrd="0" presId="urn:microsoft.com/office/officeart/2005/8/layout/process2"/>
    <dgm:cxn modelId="{BA59B6FC-1BBA-4426-AD9E-B5731399CA7D}" type="presParOf" srcId="{2984A000-40ED-43BD-94D3-BD53262B93DF}" destId="{0EC72C2F-A122-46C5-9299-9E637CE53946}" srcOrd="3" destOrd="0" presId="urn:microsoft.com/office/officeart/2005/8/layout/process2"/>
    <dgm:cxn modelId="{DE0EB082-4992-45D7-916A-AACD178F5749}" type="presParOf" srcId="{0EC72C2F-A122-46C5-9299-9E637CE53946}" destId="{AC04C2C2-5C5F-4655-A817-949B824097B9}" srcOrd="0" destOrd="0" presId="urn:microsoft.com/office/officeart/2005/8/layout/process2"/>
    <dgm:cxn modelId="{DCAC14C4-D082-4125-874C-9B966C9BCA70}" type="presParOf" srcId="{2984A000-40ED-43BD-94D3-BD53262B93DF}" destId="{2FB2B98E-F73D-4F96-97EE-48CD746707C7}" srcOrd="4" destOrd="0" presId="urn:microsoft.com/office/officeart/2005/8/layout/process2"/>
    <dgm:cxn modelId="{AF2C3A70-26B7-4BC2-A812-73F1B75D3F47}" type="presParOf" srcId="{2984A000-40ED-43BD-94D3-BD53262B93DF}" destId="{77001292-08BF-417E-B90D-945B828F71F8}" srcOrd="5" destOrd="0" presId="urn:microsoft.com/office/officeart/2005/8/layout/process2"/>
    <dgm:cxn modelId="{B5F0109B-B3FB-4D58-B5B5-D4C1B9D68C6F}" type="presParOf" srcId="{77001292-08BF-417E-B90D-945B828F71F8}" destId="{FA443A82-778B-4839-98BD-D52008213844}" srcOrd="0" destOrd="0" presId="urn:microsoft.com/office/officeart/2005/8/layout/process2"/>
    <dgm:cxn modelId="{200DD4B1-F6CE-4C6A-A3EB-51B17A653EE9}" type="presParOf" srcId="{2984A000-40ED-43BD-94D3-BD53262B93DF}" destId="{FA892D13-8577-4060-945E-344CE3723F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200" b="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en-US" sz="1200" b="0" dirty="0" smtClean="0">
              <a:solidFill>
                <a:schemeClr val="bg1"/>
              </a:solidFill>
            </a:rPr>
            <a:t>BRC</a:t>
          </a:r>
          <a:r>
            <a:rPr lang="he-IL" sz="1200" b="0" dirty="0" smtClean="0">
              <a:solidFill>
                <a:schemeClr val="bg1"/>
              </a:solidFill>
            </a:rPr>
            <a:t> ואחרים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5F00FFF4-9B5D-4785-BA6C-CA8D03E7E9DF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66BE5-6B6D-403A-B59A-C21411DC3FFD}" type="par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686FE0B1-9455-445D-B138-B013AA41621F}" type="sib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892D13-8577-4060-945E-344CE3723F6E}" type="pres">
      <dgm:prSet presAssocID="{5F00FFF4-9B5D-4785-BA6C-CA8D03E7E9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65409F3-CD1F-4448-BCDF-C04FDCEE1249}" type="presOf" srcId="{211952C9-3B37-4F94-B8C6-371C099E0D41}" destId="{AC04C2C2-5C5F-4655-A817-949B824097B9}" srcOrd="1" destOrd="0" presId="urn:microsoft.com/office/officeart/2005/8/layout/process2"/>
    <dgm:cxn modelId="{5A1A4BD2-79AC-4752-9C35-7E5F246AF4E6}" srcId="{0261B4BC-6CB8-4D89-9A76-A37ACBF5ADD2}" destId="{5F00FFF4-9B5D-4785-BA6C-CA8D03E7E9DF}" srcOrd="3" destOrd="0" parTransId="{16266BE5-6B6D-403A-B59A-C21411DC3FFD}" sibTransId="{686FE0B1-9455-445D-B138-B013AA41621F}"/>
    <dgm:cxn modelId="{30A13EAE-C9F4-488A-9A6B-507E7318B481}" type="presOf" srcId="{5F00FFF4-9B5D-4785-BA6C-CA8D03E7E9DF}" destId="{FA892D13-8577-4060-945E-344CE3723F6E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E235A1D2-1BD7-484F-AFEF-9F8DAC3FC513}" type="presOf" srcId="{83F9A956-E0B4-4C88-9D99-073DED788467}" destId="{169BE71F-5411-4055-9730-29C5BC5A765A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9FAE037D-C372-4D61-8FB1-DFB8EE94C5F2}" type="presOf" srcId="{B8AE903C-7000-4855-985D-913BDAC8224E}" destId="{FA443A82-778B-4839-98BD-D52008213844}" srcOrd="1" destOrd="0" presId="urn:microsoft.com/office/officeart/2005/8/layout/process2"/>
    <dgm:cxn modelId="{6CD212D0-0C22-41C4-A29A-B4292CD189A7}" type="presOf" srcId="{83F9A956-E0B4-4C88-9D99-073DED788467}" destId="{9F8BCF78-5C36-4F01-9A22-02D8AD25AA86}" srcOrd="1" destOrd="0" presId="urn:microsoft.com/office/officeart/2005/8/layout/process2"/>
    <dgm:cxn modelId="{06969194-DB21-4010-ADA3-D454EE9D33CC}" type="presOf" srcId="{211952C9-3B37-4F94-B8C6-371C099E0D41}" destId="{0EC72C2F-A122-46C5-9299-9E637CE53946}" srcOrd="0" destOrd="0" presId="urn:microsoft.com/office/officeart/2005/8/layout/process2"/>
    <dgm:cxn modelId="{3EA23698-1AAE-4374-90EB-F4EDCF202509}" type="presOf" srcId="{B8AE903C-7000-4855-985D-913BDAC8224E}" destId="{77001292-08BF-417E-B90D-945B828F71F8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0DED6DDD-BADB-43FF-91F5-8D626C5D63FD}" type="presOf" srcId="{0261B4BC-6CB8-4D89-9A76-A37ACBF5ADD2}" destId="{2984A000-40ED-43BD-94D3-BD53262B93DF}" srcOrd="0" destOrd="0" presId="urn:microsoft.com/office/officeart/2005/8/layout/process2"/>
    <dgm:cxn modelId="{6854604B-500C-4EC4-B5FF-5648D03A4461}" type="presOf" srcId="{E387C6B1-72E3-450A-8CBF-C542402E7193}" destId="{474509BD-1691-4443-8E23-BFDB6CF9CFAE}" srcOrd="0" destOrd="0" presId="urn:microsoft.com/office/officeart/2005/8/layout/process2"/>
    <dgm:cxn modelId="{3A2511D9-C47B-49CC-8E71-EEDB206E1F46}" type="presOf" srcId="{57EB5BC0-2E82-4AEE-B213-7B453163E0F0}" destId="{2FB2B98E-F73D-4F96-97EE-48CD746707C7}" srcOrd="0" destOrd="0" presId="urn:microsoft.com/office/officeart/2005/8/layout/process2"/>
    <dgm:cxn modelId="{6741718D-42D0-4115-8766-E2E1BCD4C1E8}" type="presOf" srcId="{E5EF6C22-E4BA-4F46-9BB0-DC29CE607BFA}" destId="{B85899D6-99C7-4698-8C36-98D4E6C502A4}" srcOrd="0" destOrd="0" presId="urn:microsoft.com/office/officeart/2005/8/layout/process2"/>
    <dgm:cxn modelId="{E6AA7771-546B-482B-9005-A2C1AC3F9B61}" type="presParOf" srcId="{2984A000-40ED-43BD-94D3-BD53262B93DF}" destId="{474509BD-1691-4443-8E23-BFDB6CF9CFAE}" srcOrd="0" destOrd="0" presId="urn:microsoft.com/office/officeart/2005/8/layout/process2"/>
    <dgm:cxn modelId="{A1CF1DE5-E8C5-47D7-8BD3-A30ABF377B84}" type="presParOf" srcId="{2984A000-40ED-43BD-94D3-BD53262B93DF}" destId="{169BE71F-5411-4055-9730-29C5BC5A765A}" srcOrd="1" destOrd="0" presId="urn:microsoft.com/office/officeart/2005/8/layout/process2"/>
    <dgm:cxn modelId="{5B8413EA-3442-435C-B6F2-E0AC3DFDD1BE}" type="presParOf" srcId="{169BE71F-5411-4055-9730-29C5BC5A765A}" destId="{9F8BCF78-5C36-4F01-9A22-02D8AD25AA86}" srcOrd="0" destOrd="0" presId="urn:microsoft.com/office/officeart/2005/8/layout/process2"/>
    <dgm:cxn modelId="{85211B86-12D4-4BD4-B9D1-1210097EF4F4}" type="presParOf" srcId="{2984A000-40ED-43BD-94D3-BD53262B93DF}" destId="{B85899D6-99C7-4698-8C36-98D4E6C502A4}" srcOrd="2" destOrd="0" presId="urn:microsoft.com/office/officeart/2005/8/layout/process2"/>
    <dgm:cxn modelId="{BB56C95D-26A7-4D81-827A-F99D9AF2663D}" type="presParOf" srcId="{2984A000-40ED-43BD-94D3-BD53262B93DF}" destId="{0EC72C2F-A122-46C5-9299-9E637CE53946}" srcOrd="3" destOrd="0" presId="urn:microsoft.com/office/officeart/2005/8/layout/process2"/>
    <dgm:cxn modelId="{6391D5E3-4B70-4525-ADD6-0429A45C341A}" type="presParOf" srcId="{0EC72C2F-A122-46C5-9299-9E637CE53946}" destId="{AC04C2C2-5C5F-4655-A817-949B824097B9}" srcOrd="0" destOrd="0" presId="urn:microsoft.com/office/officeart/2005/8/layout/process2"/>
    <dgm:cxn modelId="{5B346A2A-069A-410F-AAE2-9DB0F21146A0}" type="presParOf" srcId="{2984A000-40ED-43BD-94D3-BD53262B93DF}" destId="{2FB2B98E-F73D-4F96-97EE-48CD746707C7}" srcOrd="4" destOrd="0" presId="urn:microsoft.com/office/officeart/2005/8/layout/process2"/>
    <dgm:cxn modelId="{F3983E59-D3D6-4F45-8A2C-E9C751143EC3}" type="presParOf" srcId="{2984A000-40ED-43BD-94D3-BD53262B93DF}" destId="{77001292-08BF-417E-B90D-945B828F71F8}" srcOrd="5" destOrd="0" presId="urn:microsoft.com/office/officeart/2005/8/layout/process2"/>
    <dgm:cxn modelId="{7419C2F6-2101-4898-A640-89E91CD8A44E}" type="presParOf" srcId="{77001292-08BF-417E-B90D-945B828F71F8}" destId="{FA443A82-778B-4839-98BD-D52008213844}" srcOrd="0" destOrd="0" presId="urn:microsoft.com/office/officeart/2005/8/layout/process2"/>
    <dgm:cxn modelId="{C5743DAC-7215-41F5-B90E-4BAD9C4709CC}" type="presParOf" srcId="{2984A000-40ED-43BD-94D3-BD53262B93DF}" destId="{FA892D13-8577-4060-945E-344CE3723F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200" b="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en-US" sz="1200" b="0" dirty="0" smtClean="0">
              <a:solidFill>
                <a:schemeClr val="bg1"/>
              </a:solidFill>
            </a:rPr>
            <a:t>BRC</a:t>
          </a:r>
          <a:r>
            <a:rPr lang="he-IL" sz="1200" b="0" dirty="0" smtClean="0">
              <a:solidFill>
                <a:schemeClr val="bg1"/>
              </a:solidFill>
            </a:rPr>
            <a:t> ואחרים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5F00FFF4-9B5D-4785-BA6C-CA8D03E7E9DF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266BE5-6B6D-403A-B59A-C21411DC3FFD}" type="par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686FE0B1-9455-445D-B138-B013AA41621F}" type="sibTrans" cxnId="{5A1A4BD2-79AC-4752-9C35-7E5F246AF4E6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892D13-8577-4060-945E-344CE3723F6E}" type="pres">
      <dgm:prSet presAssocID="{5F00FFF4-9B5D-4785-BA6C-CA8D03E7E9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B9A28C3-5BB4-40C5-BDCD-3414A67E7A03}" type="presOf" srcId="{E387C6B1-72E3-450A-8CBF-C542402E7193}" destId="{474509BD-1691-4443-8E23-BFDB6CF9CFAE}" srcOrd="0" destOrd="0" presId="urn:microsoft.com/office/officeart/2005/8/layout/process2"/>
    <dgm:cxn modelId="{5A1A4BD2-79AC-4752-9C35-7E5F246AF4E6}" srcId="{0261B4BC-6CB8-4D89-9A76-A37ACBF5ADD2}" destId="{5F00FFF4-9B5D-4785-BA6C-CA8D03E7E9DF}" srcOrd="3" destOrd="0" parTransId="{16266BE5-6B6D-403A-B59A-C21411DC3FFD}" sibTransId="{686FE0B1-9455-445D-B138-B013AA41621F}"/>
    <dgm:cxn modelId="{BD5428E6-4154-4909-99AF-2E4C34E84DC1}" type="presOf" srcId="{E5EF6C22-E4BA-4F46-9BB0-DC29CE607BFA}" destId="{B85899D6-99C7-4698-8C36-98D4E6C502A4}" srcOrd="0" destOrd="0" presId="urn:microsoft.com/office/officeart/2005/8/layout/process2"/>
    <dgm:cxn modelId="{54A64193-DAC3-4859-803A-312074795CF2}" type="presOf" srcId="{211952C9-3B37-4F94-B8C6-371C099E0D41}" destId="{AC04C2C2-5C5F-4655-A817-949B824097B9}" srcOrd="1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29A64DAE-0370-4F12-AA14-A8FB96464ECC}" type="presOf" srcId="{B8AE903C-7000-4855-985D-913BDAC8224E}" destId="{FA443A82-778B-4839-98BD-D52008213844}" srcOrd="1" destOrd="0" presId="urn:microsoft.com/office/officeart/2005/8/layout/process2"/>
    <dgm:cxn modelId="{D7F5ADC4-DB1C-48F7-8D29-DD539B49AB9C}" type="presOf" srcId="{5F00FFF4-9B5D-4785-BA6C-CA8D03E7E9DF}" destId="{FA892D13-8577-4060-945E-344CE3723F6E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697BE4D9-BF27-4C12-BC8C-F206C9938B81}" type="presOf" srcId="{83F9A956-E0B4-4C88-9D99-073DED788467}" destId="{169BE71F-5411-4055-9730-29C5BC5A765A}" srcOrd="0" destOrd="0" presId="urn:microsoft.com/office/officeart/2005/8/layout/process2"/>
    <dgm:cxn modelId="{DA1AAE47-653A-4989-BD20-8DB8BB247DEA}" type="presOf" srcId="{83F9A956-E0B4-4C88-9D99-073DED788467}" destId="{9F8BCF78-5C36-4F01-9A22-02D8AD25AA86}" srcOrd="1" destOrd="0" presId="urn:microsoft.com/office/officeart/2005/8/layout/process2"/>
    <dgm:cxn modelId="{98DBAF96-649E-4BE1-A025-4AB21F0EF6E9}" type="presOf" srcId="{57EB5BC0-2E82-4AEE-B213-7B453163E0F0}" destId="{2FB2B98E-F73D-4F96-97EE-48CD746707C7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A1A43DB5-1BBD-470F-9108-4EB56BDE967F}" type="presOf" srcId="{B8AE903C-7000-4855-985D-913BDAC8224E}" destId="{77001292-08BF-417E-B90D-945B828F71F8}" srcOrd="0" destOrd="0" presId="urn:microsoft.com/office/officeart/2005/8/layout/process2"/>
    <dgm:cxn modelId="{38244F9A-D618-4E32-A46C-B510B09FE8D4}" type="presOf" srcId="{211952C9-3B37-4F94-B8C6-371C099E0D41}" destId="{0EC72C2F-A122-46C5-9299-9E637CE53946}" srcOrd="0" destOrd="0" presId="urn:microsoft.com/office/officeart/2005/8/layout/process2"/>
    <dgm:cxn modelId="{1247A5BD-B7EF-4C03-9905-2FE00B4515F8}" type="presOf" srcId="{0261B4BC-6CB8-4D89-9A76-A37ACBF5ADD2}" destId="{2984A000-40ED-43BD-94D3-BD53262B93DF}" srcOrd="0" destOrd="0" presId="urn:microsoft.com/office/officeart/2005/8/layout/process2"/>
    <dgm:cxn modelId="{0EE4B873-0EDF-4DA1-9280-C7CF0DAD8CF5}" type="presParOf" srcId="{2984A000-40ED-43BD-94D3-BD53262B93DF}" destId="{474509BD-1691-4443-8E23-BFDB6CF9CFAE}" srcOrd="0" destOrd="0" presId="urn:microsoft.com/office/officeart/2005/8/layout/process2"/>
    <dgm:cxn modelId="{CEDB6F1D-6CAC-457F-95E7-8C354B3F55FB}" type="presParOf" srcId="{2984A000-40ED-43BD-94D3-BD53262B93DF}" destId="{169BE71F-5411-4055-9730-29C5BC5A765A}" srcOrd="1" destOrd="0" presId="urn:microsoft.com/office/officeart/2005/8/layout/process2"/>
    <dgm:cxn modelId="{C6FA9992-DF1A-4C09-A059-8486EBA1CB5E}" type="presParOf" srcId="{169BE71F-5411-4055-9730-29C5BC5A765A}" destId="{9F8BCF78-5C36-4F01-9A22-02D8AD25AA86}" srcOrd="0" destOrd="0" presId="urn:microsoft.com/office/officeart/2005/8/layout/process2"/>
    <dgm:cxn modelId="{1B4CBC12-B24B-4DBC-88FF-4596E55AF5EF}" type="presParOf" srcId="{2984A000-40ED-43BD-94D3-BD53262B93DF}" destId="{B85899D6-99C7-4698-8C36-98D4E6C502A4}" srcOrd="2" destOrd="0" presId="urn:microsoft.com/office/officeart/2005/8/layout/process2"/>
    <dgm:cxn modelId="{2C2B53E4-B1DA-4984-A0B6-FD4341E6CF6D}" type="presParOf" srcId="{2984A000-40ED-43BD-94D3-BD53262B93DF}" destId="{0EC72C2F-A122-46C5-9299-9E637CE53946}" srcOrd="3" destOrd="0" presId="urn:microsoft.com/office/officeart/2005/8/layout/process2"/>
    <dgm:cxn modelId="{1488B2F9-71BE-4AC5-9F25-159E08BF23D7}" type="presParOf" srcId="{0EC72C2F-A122-46C5-9299-9E637CE53946}" destId="{AC04C2C2-5C5F-4655-A817-949B824097B9}" srcOrd="0" destOrd="0" presId="urn:microsoft.com/office/officeart/2005/8/layout/process2"/>
    <dgm:cxn modelId="{0E8C5D92-929E-402B-AA7D-72E9E6BAAA80}" type="presParOf" srcId="{2984A000-40ED-43BD-94D3-BD53262B93DF}" destId="{2FB2B98E-F73D-4F96-97EE-48CD746707C7}" srcOrd="4" destOrd="0" presId="urn:microsoft.com/office/officeart/2005/8/layout/process2"/>
    <dgm:cxn modelId="{0E2EEE1D-B97B-4A3C-9902-8C16E0AA8721}" type="presParOf" srcId="{2984A000-40ED-43BD-94D3-BD53262B93DF}" destId="{77001292-08BF-417E-B90D-945B828F71F8}" srcOrd="5" destOrd="0" presId="urn:microsoft.com/office/officeart/2005/8/layout/process2"/>
    <dgm:cxn modelId="{B24A9B71-A61A-4657-88FD-D2A5D85CA676}" type="presParOf" srcId="{77001292-08BF-417E-B90D-945B828F71F8}" destId="{FA443A82-778B-4839-98BD-D52008213844}" srcOrd="0" destOrd="0" presId="urn:microsoft.com/office/officeart/2005/8/layout/process2"/>
    <dgm:cxn modelId="{71692A9C-AB67-42F5-B6C9-F722DF62AE3B}" type="presParOf" srcId="{2984A000-40ED-43BD-94D3-BD53262B93DF}" destId="{FA892D13-8577-4060-945E-344CE3723F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46941"/>
          <a:ext cx="881942" cy="62904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424" y="65365"/>
        <a:ext cx="845094" cy="592197"/>
      </dsp:txXfrm>
    </dsp:sp>
    <dsp:sp modelId="{169BE71F-5411-4055-9730-29C5BC5A765A}">
      <dsp:nvSpPr>
        <dsp:cNvPr id="0" name=""/>
        <dsp:cNvSpPr/>
      </dsp:nvSpPr>
      <dsp:spPr>
        <a:xfrm rot="5400000">
          <a:off x="339993" y="669087"/>
          <a:ext cx="201954" cy="28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/>
        </a:p>
      </dsp:txBody>
      <dsp:txXfrm rot="-5400000">
        <a:off x="356049" y="709645"/>
        <a:ext cx="169842" cy="141368"/>
      </dsp:txXfrm>
    </dsp:sp>
    <dsp:sp modelId="{B85899D6-99C7-4698-8C36-98D4E6C502A4}">
      <dsp:nvSpPr>
        <dsp:cNvPr id="0" name=""/>
        <dsp:cNvSpPr/>
      </dsp:nvSpPr>
      <dsp:spPr>
        <a:xfrm>
          <a:off x="0" y="945259"/>
          <a:ext cx="881942" cy="629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200" b="0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424" y="963683"/>
        <a:ext cx="845094" cy="592197"/>
      </dsp:txXfrm>
    </dsp:sp>
    <dsp:sp modelId="{0EC72C2F-A122-46C5-9299-9E637CE53946}">
      <dsp:nvSpPr>
        <dsp:cNvPr id="0" name=""/>
        <dsp:cNvSpPr/>
      </dsp:nvSpPr>
      <dsp:spPr>
        <a:xfrm rot="5400000">
          <a:off x="323023" y="1590032"/>
          <a:ext cx="235894" cy="28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356049" y="1613620"/>
        <a:ext cx="169842" cy="165126"/>
      </dsp:txXfrm>
    </dsp:sp>
    <dsp:sp modelId="{2FB2B98E-F73D-4F96-97EE-48CD746707C7}">
      <dsp:nvSpPr>
        <dsp:cNvPr id="0" name=""/>
        <dsp:cNvSpPr/>
      </dsp:nvSpPr>
      <dsp:spPr>
        <a:xfrm>
          <a:off x="0" y="1888831"/>
          <a:ext cx="881942" cy="629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BRC</a:t>
          </a:r>
          <a:r>
            <a:rPr lang="he-IL" sz="1200" b="0" kern="1200" dirty="0" smtClean="0">
              <a:solidFill>
                <a:schemeClr val="bg1"/>
              </a:solidFill>
            </a:rPr>
            <a:t> ואחרים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424" y="1907255"/>
        <a:ext cx="845094" cy="592197"/>
      </dsp:txXfrm>
    </dsp:sp>
    <dsp:sp modelId="{77001292-08BF-417E-B90D-945B828F71F8}">
      <dsp:nvSpPr>
        <dsp:cNvPr id="0" name=""/>
        <dsp:cNvSpPr/>
      </dsp:nvSpPr>
      <dsp:spPr>
        <a:xfrm rot="5400000">
          <a:off x="323026" y="2533601"/>
          <a:ext cx="235889" cy="283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356050" y="2557192"/>
        <a:ext cx="169842" cy="165122"/>
      </dsp:txXfrm>
    </dsp:sp>
    <dsp:sp modelId="{FA892D13-8577-4060-945E-344CE3723F6E}">
      <dsp:nvSpPr>
        <dsp:cNvPr id="0" name=""/>
        <dsp:cNvSpPr/>
      </dsp:nvSpPr>
      <dsp:spPr>
        <a:xfrm>
          <a:off x="0" y="2832396"/>
          <a:ext cx="881942" cy="629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424" y="2850820"/>
        <a:ext cx="845094" cy="592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48480"/>
          <a:ext cx="727571" cy="64966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67508"/>
        <a:ext cx="689515" cy="611613"/>
      </dsp:txXfrm>
    </dsp:sp>
    <dsp:sp modelId="{169BE71F-5411-4055-9730-29C5BC5A765A}">
      <dsp:nvSpPr>
        <dsp:cNvPr id="0" name=""/>
        <dsp:cNvSpPr/>
      </dsp:nvSpPr>
      <dsp:spPr>
        <a:xfrm rot="5400000">
          <a:off x="259497" y="691024"/>
          <a:ext cx="208575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/>
        </a:p>
      </dsp:txBody>
      <dsp:txXfrm rot="-5400000">
        <a:off x="276079" y="732912"/>
        <a:ext cx="175411" cy="146003"/>
      </dsp:txXfrm>
    </dsp:sp>
    <dsp:sp modelId="{B85899D6-99C7-4698-8C36-98D4E6C502A4}">
      <dsp:nvSpPr>
        <dsp:cNvPr id="0" name=""/>
        <dsp:cNvSpPr/>
      </dsp:nvSpPr>
      <dsp:spPr>
        <a:xfrm>
          <a:off x="0" y="976250"/>
          <a:ext cx="727571" cy="64966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400" b="1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995278"/>
        <a:ext cx="689515" cy="611613"/>
      </dsp:txXfrm>
    </dsp:sp>
    <dsp:sp modelId="{0EC72C2F-A122-46C5-9299-9E637CE53946}">
      <dsp:nvSpPr>
        <dsp:cNvPr id="0" name=""/>
        <dsp:cNvSpPr/>
      </dsp:nvSpPr>
      <dsp:spPr>
        <a:xfrm rot="5400000">
          <a:off x="241971" y="1642163"/>
          <a:ext cx="243628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276080" y="1666524"/>
        <a:ext cx="175411" cy="170540"/>
      </dsp:txXfrm>
    </dsp:sp>
    <dsp:sp modelId="{2FB2B98E-F73D-4F96-97EE-48CD746707C7}">
      <dsp:nvSpPr>
        <dsp:cNvPr id="0" name=""/>
        <dsp:cNvSpPr/>
      </dsp:nvSpPr>
      <dsp:spPr>
        <a:xfrm>
          <a:off x="0" y="1950758"/>
          <a:ext cx="727571" cy="649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BRC</a:t>
          </a:r>
          <a:r>
            <a:rPr lang="he-IL" sz="1200" b="0" kern="1200" dirty="0" smtClean="0">
              <a:solidFill>
                <a:schemeClr val="bg1"/>
              </a:solidFill>
            </a:rPr>
            <a:t> ואחרים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1969786"/>
        <a:ext cx="689515" cy="611613"/>
      </dsp:txXfrm>
    </dsp:sp>
    <dsp:sp modelId="{77001292-08BF-417E-B90D-945B828F71F8}">
      <dsp:nvSpPr>
        <dsp:cNvPr id="0" name=""/>
        <dsp:cNvSpPr/>
      </dsp:nvSpPr>
      <dsp:spPr>
        <a:xfrm rot="5400000">
          <a:off x="241973" y="2616668"/>
          <a:ext cx="243623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276080" y="2641032"/>
        <a:ext cx="175411" cy="170536"/>
      </dsp:txXfrm>
    </dsp:sp>
    <dsp:sp modelId="{FA892D13-8577-4060-945E-344CE3723F6E}">
      <dsp:nvSpPr>
        <dsp:cNvPr id="0" name=""/>
        <dsp:cNvSpPr/>
      </dsp:nvSpPr>
      <dsp:spPr>
        <a:xfrm>
          <a:off x="0" y="2925259"/>
          <a:ext cx="727571" cy="649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2944287"/>
        <a:ext cx="689515" cy="611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48480"/>
          <a:ext cx="788874" cy="64966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67508"/>
        <a:ext cx="750818" cy="611613"/>
      </dsp:txXfrm>
    </dsp:sp>
    <dsp:sp modelId="{169BE71F-5411-4055-9730-29C5BC5A765A}">
      <dsp:nvSpPr>
        <dsp:cNvPr id="0" name=""/>
        <dsp:cNvSpPr/>
      </dsp:nvSpPr>
      <dsp:spPr>
        <a:xfrm rot="5400000">
          <a:off x="290149" y="691024"/>
          <a:ext cx="208575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/>
        </a:p>
      </dsp:txBody>
      <dsp:txXfrm rot="-5400000">
        <a:off x="306731" y="732912"/>
        <a:ext cx="175411" cy="146003"/>
      </dsp:txXfrm>
    </dsp:sp>
    <dsp:sp modelId="{B85899D6-99C7-4698-8C36-98D4E6C502A4}">
      <dsp:nvSpPr>
        <dsp:cNvPr id="0" name=""/>
        <dsp:cNvSpPr/>
      </dsp:nvSpPr>
      <dsp:spPr>
        <a:xfrm>
          <a:off x="0" y="976250"/>
          <a:ext cx="788874" cy="64966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400" b="1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995278"/>
        <a:ext cx="750818" cy="611613"/>
      </dsp:txXfrm>
    </dsp:sp>
    <dsp:sp modelId="{0EC72C2F-A122-46C5-9299-9E637CE53946}">
      <dsp:nvSpPr>
        <dsp:cNvPr id="0" name=""/>
        <dsp:cNvSpPr/>
      </dsp:nvSpPr>
      <dsp:spPr>
        <a:xfrm rot="5400000">
          <a:off x="272623" y="1642163"/>
          <a:ext cx="243628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306732" y="1666524"/>
        <a:ext cx="175411" cy="170540"/>
      </dsp:txXfrm>
    </dsp:sp>
    <dsp:sp modelId="{2FB2B98E-F73D-4F96-97EE-48CD746707C7}">
      <dsp:nvSpPr>
        <dsp:cNvPr id="0" name=""/>
        <dsp:cNvSpPr/>
      </dsp:nvSpPr>
      <dsp:spPr>
        <a:xfrm>
          <a:off x="0" y="1950758"/>
          <a:ext cx="788874" cy="649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BRC</a:t>
          </a:r>
          <a:r>
            <a:rPr lang="he-IL" sz="1200" b="0" kern="1200" dirty="0" smtClean="0">
              <a:solidFill>
                <a:schemeClr val="bg1"/>
              </a:solidFill>
            </a:rPr>
            <a:t> ואחרים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1969786"/>
        <a:ext cx="750818" cy="611613"/>
      </dsp:txXfrm>
    </dsp:sp>
    <dsp:sp modelId="{77001292-08BF-417E-B90D-945B828F71F8}">
      <dsp:nvSpPr>
        <dsp:cNvPr id="0" name=""/>
        <dsp:cNvSpPr/>
      </dsp:nvSpPr>
      <dsp:spPr>
        <a:xfrm rot="5400000">
          <a:off x="272625" y="2616668"/>
          <a:ext cx="243623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306732" y="2641032"/>
        <a:ext cx="175411" cy="170536"/>
      </dsp:txXfrm>
    </dsp:sp>
    <dsp:sp modelId="{FA892D13-8577-4060-945E-344CE3723F6E}">
      <dsp:nvSpPr>
        <dsp:cNvPr id="0" name=""/>
        <dsp:cNvSpPr/>
      </dsp:nvSpPr>
      <dsp:spPr>
        <a:xfrm>
          <a:off x="0" y="2925259"/>
          <a:ext cx="788874" cy="649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2944287"/>
        <a:ext cx="750818" cy="6116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48480"/>
          <a:ext cx="794262" cy="64966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67508"/>
        <a:ext cx="756206" cy="611613"/>
      </dsp:txXfrm>
    </dsp:sp>
    <dsp:sp modelId="{169BE71F-5411-4055-9730-29C5BC5A765A}">
      <dsp:nvSpPr>
        <dsp:cNvPr id="0" name=""/>
        <dsp:cNvSpPr/>
      </dsp:nvSpPr>
      <dsp:spPr>
        <a:xfrm rot="5400000">
          <a:off x="292843" y="691024"/>
          <a:ext cx="208575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/>
        </a:p>
      </dsp:txBody>
      <dsp:txXfrm rot="-5400000">
        <a:off x="309425" y="732912"/>
        <a:ext cx="175411" cy="146003"/>
      </dsp:txXfrm>
    </dsp:sp>
    <dsp:sp modelId="{B85899D6-99C7-4698-8C36-98D4E6C502A4}">
      <dsp:nvSpPr>
        <dsp:cNvPr id="0" name=""/>
        <dsp:cNvSpPr/>
      </dsp:nvSpPr>
      <dsp:spPr>
        <a:xfrm>
          <a:off x="0" y="976250"/>
          <a:ext cx="794262" cy="649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200" b="0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995278"/>
        <a:ext cx="756206" cy="611613"/>
      </dsp:txXfrm>
    </dsp:sp>
    <dsp:sp modelId="{0EC72C2F-A122-46C5-9299-9E637CE53946}">
      <dsp:nvSpPr>
        <dsp:cNvPr id="0" name=""/>
        <dsp:cNvSpPr/>
      </dsp:nvSpPr>
      <dsp:spPr>
        <a:xfrm rot="5400000">
          <a:off x="275316" y="1642163"/>
          <a:ext cx="243628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309425" y="1666524"/>
        <a:ext cx="175411" cy="170540"/>
      </dsp:txXfrm>
    </dsp:sp>
    <dsp:sp modelId="{2FB2B98E-F73D-4F96-97EE-48CD746707C7}">
      <dsp:nvSpPr>
        <dsp:cNvPr id="0" name=""/>
        <dsp:cNvSpPr/>
      </dsp:nvSpPr>
      <dsp:spPr>
        <a:xfrm>
          <a:off x="0" y="1950757"/>
          <a:ext cx="794262" cy="64966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BRC</a:t>
          </a:r>
          <a:r>
            <a:rPr lang="he-IL" sz="1400" b="1" kern="1200" dirty="0" smtClean="0">
              <a:solidFill>
                <a:schemeClr val="bg1"/>
              </a:solidFill>
            </a:rPr>
            <a:t> ואחרים</a:t>
          </a:r>
          <a:endParaRPr lang="he-IL" sz="12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1969785"/>
        <a:ext cx="756206" cy="611613"/>
      </dsp:txXfrm>
    </dsp:sp>
    <dsp:sp modelId="{77001292-08BF-417E-B90D-945B828F71F8}">
      <dsp:nvSpPr>
        <dsp:cNvPr id="0" name=""/>
        <dsp:cNvSpPr/>
      </dsp:nvSpPr>
      <dsp:spPr>
        <a:xfrm rot="5400000">
          <a:off x="275319" y="2616666"/>
          <a:ext cx="243623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309426" y="2641030"/>
        <a:ext cx="175411" cy="170536"/>
      </dsp:txXfrm>
    </dsp:sp>
    <dsp:sp modelId="{FA892D13-8577-4060-945E-344CE3723F6E}">
      <dsp:nvSpPr>
        <dsp:cNvPr id="0" name=""/>
        <dsp:cNvSpPr/>
      </dsp:nvSpPr>
      <dsp:spPr>
        <a:xfrm>
          <a:off x="0" y="2925258"/>
          <a:ext cx="794262" cy="649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2944286"/>
        <a:ext cx="756206" cy="611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48480"/>
          <a:ext cx="727571" cy="64966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67508"/>
        <a:ext cx="689515" cy="611613"/>
      </dsp:txXfrm>
    </dsp:sp>
    <dsp:sp modelId="{169BE71F-5411-4055-9730-29C5BC5A765A}">
      <dsp:nvSpPr>
        <dsp:cNvPr id="0" name=""/>
        <dsp:cNvSpPr/>
      </dsp:nvSpPr>
      <dsp:spPr>
        <a:xfrm rot="5400000">
          <a:off x="259497" y="691024"/>
          <a:ext cx="208575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/>
        </a:p>
      </dsp:txBody>
      <dsp:txXfrm rot="-5400000">
        <a:off x="276079" y="732912"/>
        <a:ext cx="175411" cy="146003"/>
      </dsp:txXfrm>
    </dsp:sp>
    <dsp:sp modelId="{B85899D6-99C7-4698-8C36-98D4E6C502A4}">
      <dsp:nvSpPr>
        <dsp:cNvPr id="0" name=""/>
        <dsp:cNvSpPr/>
      </dsp:nvSpPr>
      <dsp:spPr>
        <a:xfrm>
          <a:off x="0" y="976250"/>
          <a:ext cx="727571" cy="64966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200" b="0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995278"/>
        <a:ext cx="689515" cy="611613"/>
      </dsp:txXfrm>
    </dsp:sp>
    <dsp:sp modelId="{0EC72C2F-A122-46C5-9299-9E637CE53946}">
      <dsp:nvSpPr>
        <dsp:cNvPr id="0" name=""/>
        <dsp:cNvSpPr/>
      </dsp:nvSpPr>
      <dsp:spPr>
        <a:xfrm rot="5400000">
          <a:off x="241971" y="1642163"/>
          <a:ext cx="243628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276080" y="1666524"/>
        <a:ext cx="175411" cy="170540"/>
      </dsp:txXfrm>
    </dsp:sp>
    <dsp:sp modelId="{2FB2B98E-F73D-4F96-97EE-48CD746707C7}">
      <dsp:nvSpPr>
        <dsp:cNvPr id="0" name=""/>
        <dsp:cNvSpPr/>
      </dsp:nvSpPr>
      <dsp:spPr>
        <a:xfrm>
          <a:off x="0" y="1950758"/>
          <a:ext cx="727571" cy="649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BRC</a:t>
          </a:r>
          <a:r>
            <a:rPr lang="he-IL" sz="1200" b="0" kern="1200" dirty="0" smtClean="0">
              <a:solidFill>
                <a:schemeClr val="bg1"/>
              </a:solidFill>
            </a:rPr>
            <a:t> ואחרים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1969786"/>
        <a:ext cx="689515" cy="611613"/>
      </dsp:txXfrm>
    </dsp:sp>
    <dsp:sp modelId="{77001292-08BF-417E-B90D-945B828F71F8}">
      <dsp:nvSpPr>
        <dsp:cNvPr id="0" name=""/>
        <dsp:cNvSpPr/>
      </dsp:nvSpPr>
      <dsp:spPr>
        <a:xfrm rot="5400000">
          <a:off x="241973" y="2616668"/>
          <a:ext cx="243623" cy="29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-5400000">
        <a:off x="276080" y="2641032"/>
        <a:ext cx="175411" cy="170536"/>
      </dsp:txXfrm>
    </dsp:sp>
    <dsp:sp modelId="{FA892D13-8577-4060-945E-344CE3723F6E}">
      <dsp:nvSpPr>
        <dsp:cNvPr id="0" name=""/>
        <dsp:cNvSpPr/>
      </dsp:nvSpPr>
      <dsp:spPr>
        <a:xfrm>
          <a:off x="0" y="2925259"/>
          <a:ext cx="727571" cy="64966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28" y="2944287"/>
        <a:ext cx="689515" cy="6116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44419"/>
          <a:ext cx="727571" cy="595252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חוקים ותקנות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434" y="61853"/>
        <a:ext cx="692703" cy="560384"/>
      </dsp:txXfrm>
    </dsp:sp>
    <dsp:sp modelId="{169BE71F-5411-4055-9730-29C5BC5A765A}">
      <dsp:nvSpPr>
        <dsp:cNvPr id="0" name=""/>
        <dsp:cNvSpPr/>
      </dsp:nvSpPr>
      <dsp:spPr>
        <a:xfrm rot="5400000">
          <a:off x="268232" y="633143"/>
          <a:ext cx="191105" cy="267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-5400000">
        <a:off x="283427" y="671522"/>
        <a:ext cx="160717" cy="133774"/>
      </dsp:txXfrm>
    </dsp:sp>
    <dsp:sp modelId="{B85899D6-99C7-4698-8C36-98D4E6C502A4}">
      <dsp:nvSpPr>
        <dsp:cNvPr id="0" name=""/>
        <dsp:cNvSpPr/>
      </dsp:nvSpPr>
      <dsp:spPr>
        <a:xfrm>
          <a:off x="0" y="894478"/>
          <a:ext cx="727571" cy="595252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גלובאל</a:t>
          </a: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he-IL" sz="1200" b="0" kern="1200" cap="none" spc="0" dirty="0" err="1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גאפ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434" y="911912"/>
        <a:ext cx="692703" cy="560384"/>
      </dsp:txXfrm>
    </dsp:sp>
    <dsp:sp modelId="{0EC72C2F-A122-46C5-9299-9E637CE53946}">
      <dsp:nvSpPr>
        <dsp:cNvPr id="0" name=""/>
        <dsp:cNvSpPr/>
      </dsp:nvSpPr>
      <dsp:spPr>
        <a:xfrm rot="5400000">
          <a:off x="252174" y="1504614"/>
          <a:ext cx="223221" cy="267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/>
        </a:p>
      </dsp:txBody>
      <dsp:txXfrm rot="-5400000">
        <a:off x="283426" y="1526935"/>
        <a:ext cx="160717" cy="156255"/>
      </dsp:txXfrm>
    </dsp:sp>
    <dsp:sp modelId="{2FB2B98E-F73D-4F96-97EE-48CD746707C7}">
      <dsp:nvSpPr>
        <dsp:cNvPr id="0" name=""/>
        <dsp:cNvSpPr/>
      </dsp:nvSpPr>
      <dsp:spPr>
        <a:xfrm>
          <a:off x="0" y="1787360"/>
          <a:ext cx="727571" cy="59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BRC</a:t>
          </a:r>
          <a:r>
            <a:rPr lang="he-IL" sz="1200" b="0" kern="1200" dirty="0" smtClean="0">
              <a:solidFill>
                <a:schemeClr val="bg1"/>
              </a:solidFill>
            </a:rPr>
            <a:t> ואחרים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434" y="1804794"/>
        <a:ext cx="692703" cy="560384"/>
      </dsp:txXfrm>
    </dsp:sp>
    <dsp:sp modelId="{77001292-08BF-417E-B90D-945B828F71F8}">
      <dsp:nvSpPr>
        <dsp:cNvPr id="0" name=""/>
        <dsp:cNvSpPr/>
      </dsp:nvSpPr>
      <dsp:spPr>
        <a:xfrm rot="5400000">
          <a:off x="252176" y="2397492"/>
          <a:ext cx="223217" cy="267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/>
        </a:p>
      </dsp:txBody>
      <dsp:txXfrm rot="-5400000">
        <a:off x="283427" y="2419815"/>
        <a:ext cx="160717" cy="156252"/>
      </dsp:txXfrm>
    </dsp:sp>
    <dsp:sp modelId="{FA892D13-8577-4060-945E-344CE3723F6E}">
      <dsp:nvSpPr>
        <dsp:cNvPr id="0" name=""/>
        <dsp:cNvSpPr/>
      </dsp:nvSpPr>
      <dsp:spPr>
        <a:xfrm>
          <a:off x="0" y="2680236"/>
          <a:ext cx="727571" cy="59525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434" y="2697670"/>
        <a:ext cx="692703" cy="56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6404432F-E501-4924-B555-09CAD083D0D4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י"ג/תמוז/תש"פ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64E50CC-F33A-4EF4-9F12-93EC4A21A0CF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CC7CD1D-4EE5-464A-B14F-DC04670E59C5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2674CE4-FBD8-4481-AEFB-CA53E599A7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רמת המומחיות בנושא: בקצרה את אישוריך בתחום והסבר מדוע כדאי למשתתפים להאזין לך.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תועלת לקהל: משתתפים בוגרים מתעניינים יותר בנושא אם הם יודעים באיזה אופן הוא חשוב להם.</a:t>
            </a:r>
          </a:p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32674CE4-FBD8-4481-AEFB-CA53E599A745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697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רמת המומחיות בנושא: בקצרה את אישוריך בתחום והסבר מדוע כדאי למשתתפים להאזין לך.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תועלת לקהל: משתתפים בוגרים מתעניינים יותר בנושא אם הם יודעים באיזה אופן הוא חשוב להם.</a:t>
            </a:r>
          </a:p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32674CE4-FBD8-4481-AEFB-CA53E599A745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479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136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491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994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405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037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8F8-610D-42C8-B830-DACD797C17B2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42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61016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4125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16278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82015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28260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25676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070FE11-24D3-4675-AE6A-FCE1778AB3CD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2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78D9D45-736F-4158-B179-F4C93799DCF2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52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81EC006-560A-4857-9E1F-5A919EDF8880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73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66BEA8B-B555-4E9C-AD18-BD04BB065725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0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8253D-C1C3-4DEB-9D24-92D173C0B26F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2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92035BBC-5E50-4951-9608-00E656556602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72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29D4F07-BF61-4839-B32C-779C110308AB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953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F8EB2FF-58DF-425E-827E-CEC745B70944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9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D1A8874F-9804-4E09-9A47-67F8FE059C93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08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pPr rtl="1"/>
            <a:fld id="{2AA35238-2663-47D1-82ED-0AD3312E822F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5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2354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7.jp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86249" y="609601"/>
            <a:ext cx="10363199" cy="3200400"/>
          </a:xfrm>
        </p:spPr>
        <p:txBody>
          <a:bodyPr rtlCol="1">
            <a:normAutofit/>
          </a:bodyPr>
          <a:lstStyle/>
          <a:p>
            <a:pPr algn="r" rtl="1"/>
            <a:r>
              <a:rPr lang="he-IL" sz="4900" dirty="0" smtClean="0"/>
              <a:t>.</a:t>
            </a:r>
            <a:endParaRPr lang="he-IL" sz="49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algn="r" rtl="1"/>
            <a:r>
              <a:rPr lang="he-IL" sz="3200" dirty="0" smtClean="0"/>
              <a:t>.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4009" y="379379"/>
            <a:ext cx="11572707" cy="3846790"/>
          </a:xfrm>
        </p:spPr>
        <p:txBody>
          <a:bodyPr rtlCol="1">
            <a:normAutofit fontScale="90000"/>
          </a:bodyPr>
          <a:lstStyle/>
          <a:p>
            <a:pPr algn="r"/>
            <a:r>
              <a:rPr lang="he-IL" sz="7300" b="1" dirty="0" smtClean="0"/>
              <a:t>קורס ממוני בטיחות</a:t>
            </a:r>
            <a:br>
              <a:rPr lang="he-IL" sz="7300" b="1" dirty="0" smtClean="0"/>
            </a:br>
            <a:r>
              <a:rPr lang="he-IL" sz="7300" b="1" dirty="0" smtClean="0"/>
              <a:t>השתלמות ענפית בחקלאות</a:t>
            </a:r>
            <a:r>
              <a:rPr lang="he-IL" sz="6000" dirty="0" smtClean="0"/>
              <a:t/>
            </a:r>
            <a:br>
              <a:rPr lang="he-IL" sz="6000" dirty="0" smtClean="0"/>
            </a:br>
            <a:r>
              <a:rPr lang="he-IL" sz="3600" dirty="0" smtClean="0"/>
              <a:t>מכללת כרמל בטיחות</a:t>
            </a:r>
            <a:br>
              <a:rPr lang="he-IL" sz="3600" dirty="0" smtClean="0"/>
            </a:br>
            <a:r>
              <a:rPr lang="he-IL" sz="53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שיעור </a:t>
            </a:r>
            <a:r>
              <a:rPr lang="he-IL" sz="5300" b="1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3:</a:t>
            </a:r>
            <a:r>
              <a:rPr lang="he-IL" sz="6000" b="1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he-IL" sz="5300" b="1" dirty="0">
                <a:effectLst/>
              </a:rPr>
              <a:t>תקנים וחוקים בחקלאות ובתי אריזה</a:t>
            </a:r>
            <a:endParaRPr lang="he-IL" sz="44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41251" y="4426086"/>
            <a:ext cx="9172366" cy="1666672"/>
          </a:xfrm>
        </p:spPr>
        <p:txBody>
          <a:bodyPr rtlCol="1">
            <a:normAutofit/>
          </a:bodyPr>
          <a:lstStyle/>
          <a:p>
            <a:pPr algn="r" rtl="1"/>
            <a:r>
              <a:rPr lang="he-IL" sz="4800" b="1" dirty="0" smtClean="0"/>
              <a:t>מנחה : אגרונום שי סגל</a:t>
            </a:r>
          </a:p>
          <a:p>
            <a:pPr algn="r" rtl="1"/>
            <a:r>
              <a:rPr lang="he-IL" sz="3200" dirty="0" smtClean="0"/>
              <a:t>אגרונום וסוקר בכיר לתקני חקלאות, איכות ובטיחות מזון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359418"/>
            <a:ext cx="9905998" cy="1469382"/>
          </a:xfrm>
        </p:spPr>
        <p:txBody>
          <a:bodyPr rtlCol="1">
            <a:noAutofit/>
          </a:bodyPr>
          <a:lstStyle/>
          <a:p>
            <a:pPr algn="ctr"/>
            <a:r>
              <a:rPr lang="he-IL" sz="3600" dirty="0">
                <a:effectLst/>
              </a:rPr>
              <a:t>שיעור </a:t>
            </a:r>
            <a:r>
              <a:rPr lang="he-IL" sz="3600" dirty="0" smtClean="0">
                <a:effectLst/>
              </a:rPr>
              <a:t>3: </a:t>
            </a:r>
            <a:r>
              <a:rPr lang="he-IL" sz="3600" dirty="0">
                <a:effectLst/>
              </a:rPr>
              <a:t>תקנים וחוקים בחקלאות ובתי אריזה</a:t>
            </a:r>
            <a:r>
              <a:rPr lang="he-IL" sz="3600" dirty="0" smtClean="0">
                <a:effectLst/>
              </a:rPr>
              <a:t/>
            </a:r>
            <a:br>
              <a:rPr lang="he-IL" sz="3600" dirty="0" smtClean="0">
                <a:effectLst/>
              </a:rPr>
            </a:br>
            <a:r>
              <a:rPr lang="he-IL" sz="6000" b="1" dirty="0">
                <a:effectLst/>
              </a:rPr>
              <a:t>חוק התוית ואחרים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6119" y="1893175"/>
            <a:ext cx="10281292" cy="4462706"/>
          </a:xfrm>
        </p:spPr>
        <p:txBody>
          <a:bodyPr rtlCol="1">
            <a:noAutofit/>
          </a:bodyPr>
          <a:lstStyle/>
          <a:p>
            <a:r>
              <a:rPr lang="he-IL" sz="4000" b="1" dirty="0" smtClean="0">
                <a:effectLst/>
              </a:rPr>
              <a:t>חוק התוית מגדיר את תהליך רישוי החומרים.</a:t>
            </a:r>
          </a:p>
          <a:p>
            <a:r>
              <a:rPr lang="he-IL" sz="4000" b="1" dirty="0" smtClean="0">
                <a:effectLst/>
              </a:rPr>
              <a:t>בקשה לאישור עריכת ניסויים</a:t>
            </a:r>
          </a:p>
          <a:p>
            <a:r>
              <a:rPr lang="he-IL" sz="4000" b="1" dirty="0" smtClean="0">
                <a:effectLst/>
              </a:rPr>
              <a:t>הגשת מידע כימי, בטיחות, רעילות לאדם וכו'</a:t>
            </a:r>
          </a:p>
          <a:p>
            <a:r>
              <a:rPr lang="he-IL" sz="4000" b="1" dirty="0" smtClean="0">
                <a:effectLst/>
              </a:rPr>
              <a:t>ביצוע ניסיונות בשטח לרעילות לצמח.</a:t>
            </a:r>
          </a:p>
          <a:p>
            <a:r>
              <a:rPr lang="he-IL" sz="4000" b="1" dirty="0" smtClean="0">
                <a:effectLst/>
              </a:rPr>
              <a:t>ביצוע ניסיונות לבדיקת יעילות ומינונים.</a:t>
            </a:r>
          </a:p>
          <a:p>
            <a:r>
              <a:rPr lang="he-IL" sz="4000" b="1" dirty="0" smtClean="0">
                <a:effectLst/>
              </a:rPr>
              <a:t>דיון ואישור חומרים לשימוש.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1199811" y="359418"/>
            <a:ext cx="881942" cy="3765110"/>
            <a:chOff x="11357811" y="310257"/>
            <a:chExt cx="592486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2630659708"/>
                </p:ext>
              </p:extLst>
            </p:nvPr>
          </p:nvGraphicFramePr>
          <p:xfrm>
            <a:off x="11357811" y="310257"/>
            <a:ext cx="592486" cy="2851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740"/>
          </a:xfrm>
        </p:spPr>
        <p:txBody>
          <a:bodyPr rtlCol="1">
            <a:noAutofit/>
          </a:bodyPr>
          <a:lstStyle/>
          <a:p>
            <a:pPr algn="ctr"/>
            <a:r>
              <a:rPr lang="he-IL" dirty="0">
                <a:effectLst/>
              </a:rPr>
              <a:t>שיעור 3: תקנים וחוקים בחקלאות ובתי אריזה </a:t>
            </a:r>
            <a:r>
              <a:rPr lang="he-IL" dirty="0" smtClean="0">
                <a:solidFill>
                  <a:srgbClr val="5AD0B8"/>
                </a:solidFill>
                <a:effectLst/>
              </a:rPr>
              <a:t>:</a:t>
            </a:r>
            <a:r>
              <a:rPr lang="he-IL" dirty="0">
                <a:solidFill>
                  <a:srgbClr val="5AD0B8"/>
                </a:solidFill>
                <a:effectLst/>
              </a:rPr>
              <a:t/>
            </a:r>
            <a:br>
              <a:rPr lang="he-IL" dirty="0">
                <a:solidFill>
                  <a:srgbClr val="5AD0B8"/>
                </a:solidFill>
                <a:effectLst/>
              </a:rPr>
            </a:br>
            <a:r>
              <a:rPr lang="he-IL" sz="6000" b="1" dirty="0" smtClean="0"/>
              <a:t>מבנה התוית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73240" y="1879042"/>
            <a:ext cx="5335674" cy="3895440"/>
          </a:xfrm>
        </p:spPr>
        <p:txBody>
          <a:bodyPr rtlCol="1">
            <a:noAutofit/>
          </a:bodyPr>
          <a:lstStyle/>
          <a:p>
            <a:r>
              <a:rPr lang="he-IL" sz="4000" b="1" dirty="0">
                <a:effectLst/>
              </a:rPr>
              <a:t>מידע בטיחותי </a:t>
            </a:r>
            <a:endParaRPr lang="he-IL" sz="4000" b="1" dirty="0" smtClean="0">
              <a:effectLst/>
            </a:endParaRPr>
          </a:p>
          <a:p>
            <a:r>
              <a:rPr lang="he-IL" sz="4000" b="1" dirty="0">
                <a:effectLst/>
              </a:rPr>
              <a:t>טיפול באריזות </a:t>
            </a:r>
            <a:r>
              <a:rPr lang="he-IL" sz="4000" b="1" dirty="0" smtClean="0">
                <a:effectLst/>
              </a:rPr>
              <a:t>ובשפך</a:t>
            </a:r>
          </a:p>
          <a:p>
            <a:r>
              <a:rPr lang="he-IL" sz="4000" b="1" dirty="0">
                <a:effectLst/>
              </a:rPr>
              <a:t>פרטים מזהים לעקיבות</a:t>
            </a:r>
            <a:endParaRPr lang="en-US" sz="4000" b="1" dirty="0">
              <a:effectLst/>
            </a:endParaRPr>
          </a:p>
          <a:p>
            <a:pPr algn="r" rtl="1"/>
            <a:r>
              <a:rPr lang="he-IL" sz="4000" b="1" dirty="0" smtClean="0"/>
              <a:t>עזרה ראשונה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29860" y="2303329"/>
            <a:ext cx="4742939" cy="3563566"/>
          </a:xfrm>
        </p:spPr>
        <p:txBody>
          <a:bodyPr>
            <a:noAutofit/>
          </a:bodyPr>
          <a:lstStyle/>
          <a:p>
            <a:r>
              <a:rPr lang="he-IL" sz="4000" b="1" dirty="0">
                <a:effectLst/>
              </a:rPr>
              <a:t>מידע על החומרים</a:t>
            </a:r>
            <a:r>
              <a:rPr lang="he-IL" sz="4000" b="1" dirty="0" smtClean="0"/>
              <a:t> </a:t>
            </a:r>
            <a:endParaRPr lang="he-IL" sz="4000" b="1" dirty="0"/>
          </a:p>
          <a:p>
            <a:r>
              <a:rPr lang="he-IL" sz="4000" b="1" dirty="0">
                <a:effectLst/>
              </a:rPr>
              <a:t>מידע על </a:t>
            </a:r>
            <a:r>
              <a:rPr lang="he-IL" sz="4000" b="1" dirty="0" smtClean="0">
                <a:effectLst/>
              </a:rPr>
              <a:t>הרעילות</a:t>
            </a:r>
          </a:p>
          <a:p>
            <a:r>
              <a:rPr lang="he-IL" sz="3600" b="1" dirty="0">
                <a:effectLst/>
              </a:rPr>
              <a:t>מידע על אופן השימוש </a:t>
            </a:r>
            <a:endParaRPr lang="he-IL" sz="3600" b="1" dirty="0" smtClean="0">
              <a:effectLst/>
            </a:endParaRPr>
          </a:p>
          <a:p>
            <a:r>
              <a:rPr lang="he-IL" sz="4000" b="1" dirty="0" smtClean="0"/>
              <a:t>המינונים </a:t>
            </a:r>
            <a:r>
              <a:rPr lang="he-IL" sz="4000" b="1" dirty="0"/>
              <a:t>לכל גידול רשום</a:t>
            </a:r>
            <a:endParaRPr lang="he-IL" sz="1600" b="1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sp>
        <p:nvSpPr>
          <p:cNvPr id="11" name="חץ ימינה 4"/>
          <p:cNvSpPr/>
          <p:nvPr/>
        </p:nvSpPr>
        <p:spPr>
          <a:xfrm>
            <a:off x="11047411" y="828675"/>
            <a:ext cx="736617" cy="32958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900" kern="1200"/>
          </a:p>
        </p:txBody>
      </p:sp>
      <p:graphicFrame>
        <p:nvGraphicFramePr>
          <p:cNvPr id="12" name="דיאגרמה 11"/>
          <p:cNvGraphicFramePr/>
          <p:nvPr>
            <p:extLst>
              <p:ext uri="{D42A27DB-BD31-4B8C-83A1-F6EECF244321}">
                <p14:modId xmlns:p14="http://schemas.microsoft.com/office/powerpoint/2010/main" val="3689007939"/>
              </p:ext>
            </p:extLst>
          </p:nvPr>
        </p:nvGraphicFramePr>
        <p:xfrm>
          <a:off x="11199811" y="359418"/>
          <a:ext cx="881942" cy="346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90435"/>
            <a:ext cx="9596175" cy="660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359418"/>
            <a:ext cx="9905998" cy="1469382"/>
          </a:xfrm>
        </p:spPr>
        <p:txBody>
          <a:bodyPr rtlCol="1">
            <a:noAutofit/>
          </a:bodyPr>
          <a:lstStyle/>
          <a:p>
            <a:pPr algn="ctr"/>
            <a:r>
              <a:rPr lang="he-IL" sz="3600" dirty="0">
                <a:effectLst/>
              </a:rPr>
              <a:t>שיעור </a:t>
            </a:r>
            <a:r>
              <a:rPr lang="he-IL" sz="3600" dirty="0" smtClean="0">
                <a:effectLst/>
              </a:rPr>
              <a:t>3: </a:t>
            </a:r>
            <a:r>
              <a:rPr lang="he-IL" sz="3600" dirty="0">
                <a:effectLst/>
              </a:rPr>
              <a:t>תקנים וחוקים בחקלאות ובתי אריזה</a:t>
            </a:r>
            <a:r>
              <a:rPr lang="he-IL" sz="3600" dirty="0" smtClean="0">
                <a:effectLst/>
              </a:rPr>
              <a:t/>
            </a:r>
            <a:br>
              <a:rPr lang="he-IL" sz="3600" dirty="0" smtClean="0">
                <a:effectLst/>
              </a:rPr>
            </a:br>
            <a:r>
              <a:rPr lang="he-IL" sz="6000" b="1" dirty="0" smtClean="0">
                <a:effectLst/>
              </a:rPr>
              <a:t>תקן </a:t>
            </a:r>
            <a:r>
              <a:rPr lang="en-GB" sz="6000" b="1" dirty="0" smtClean="0">
                <a:effectLst/>
              </a:rPr>
              <a:t>GLOBALG.A.P.</a:t>
            </a:r>
            <a:r>
              <a:rPr lang="he-IL" sz="6000" b="1" dirty="0" smtClean="0">
                <a:effectLst/>
              </a:rPr>
              <a:t> </a:t>
            </a:r>
            <a:r>
              <a:rPr lang="he-IL" sz="3600" dirty="0" smtClean="0">
                <a:effectLst/>
              </a:rPr>
              <a:t>1</a:t>
            </a:r>
            <a:r>
              <a:rPr lang="he-IL" sz="6000" b="1" dirty="0" smtClean="0">
                <a:effectLst/>
              </a:rPr>
              <a:t> 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6119" y="1893175"/>
            <a:ext cx="10281292" cy="4462706"/>
          </a:xfrm>
        </p:spPr>
        <p:txBody>
          <a:bodyPr rtlCol="1">
            <a:noAutofit/>
          </a:bodyPr>
          <a:lstStyle/>
          <a:p>
            <a:r>
              <a:rPr lang="he-IL" sz="4000" b="1" dirty="0" smtClean="0">
                <a:effectLst/>
              </a:rPr>
              <a:t>תקן </a:t>
            </a:r>
            <a:r>
              <a:rPr lang="en-GB" sz="4000" b="1" dirty="0" smtClean="0">
                <a:effectLst/>
              </a:rPr>
              <a:t>GLOBALG.A.P.</a:t>
            </a:r>
            <a:r>
              <a:rPr lang="he-IL" sz="4000" b="1" dirty="0" smtClean="0">
                <a:effectLst/>
              </a:rPr>
              <a:t> לבטיחות מזון ליצרן החקלאי כולל:</a:t>
            </a:r>
          </a:p>
          <a:p>
            <a:r>
              <a:rPr lang="he-IL" sz="4000" b="1" dirty="0" smtClean="0">
                <a:effectLst/>
              </a:rPr>
              <a:t>דרישות לבטיחות ובריאות העובדים</a:t>
            </a:r>
          </a:p>
          <a:p>
            <a:r>
              <a:rPr lang="he-IL" sz="4000" b="1" dirty="0" smtClean="0">
                <a:effectLst/>
              </a:rPr>
              <a:t>דרישות למחסן הדברה</a:t>
            </a:r>
          </a:p>
          <a:p>
            <a:r>
              <a:rPr lang="he-IL" sz="4000" b="1" dirty="0" smtClean="0">
                <a:effectLst/>
              </a:rPr>
              <a:t>דרישות לטיפול במיכלים ריקים</a:t>
            </a:r>
          </a:p>
          <a:p>
            <a:r>
              <a:rPr lang="he-IL" sz="4000" b="1" dirty="0" smtClean="0">
                <a:effectLst/>
              </a:rPr>
              <a:t>שמירה על ימי כניסה מחדש לחלקות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1199812" y="359418"/>
            <a:ext cx="727571" cy="3765110"/>
            <a:chOff x="11357811" y="310257"/>
            <a:chExt cx="488780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1023574366"/>
                </p:ext>
              </p:extLst>
            </p:nvPr>
          </p:nvGraphicFramePr>
          <p:xfrm>
            <a:off x="11357811" y="310257"/>
            <a:ext cx="488780" cy="29447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3" y="1444628"/>
            <a:ext cx="1583640" cy="136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359418"/>
            <a:ext cx="9905998" cy="1469382"/>
          </a:xfrm>
        </p:spPr>
        <p:txBody>
          <a:bodyPr rtlCol="1">
            <a:noAutofit/>
          </a:bodyPr>
          <a:lstStyle/>
          <a:p>
            <a:pPr algn="ctr"/>
            <a:r>
              <a:rPr lang="he-IL" sz="3600" dirty="0">
                <a:effectLst/>
              </a:rPr>
              <a:t>שיעור </a:t>
            </a:r>
            <a:r>
              <a:rPr lang="he-IL" sz="3600" dirty="0" smtClean="0">
                <a:effectLst/>
              </a:rPr>
              <a:t>3: </a:t>
            </a:r>
            <a:r>
              <a:rPr lang="he-IL" sz="3600" dirty="0">
                <a:effectLst/>
              </a:rPr>
              <a:t>תקנים וחוקים בחקלאות ובתי אריזה</a:t>
            </a:r>
            <a:r>
              <a:rPr lang="he-IL" sz="3600" dirty="0" smtClean="0">
                <a:effectLst/>
              </a:rPr>
              <a:t/>
            </a:r>
            <a:br>
              <a:rPr lang="he-IL" sz="3600" dirty="0" smtClean="0">
                <a:effectLst/>
              </a:rPr>
            </a:br>
            <a:r>
              <a:rPr lang="he-IL" sz="6000" b="1" dirty="0" smtClean="0">
                <a:effectLst/>
              </a:rPr>
              <a:t>תקן </a:t>
            </a:r>
            <a:r>
              <a:rPr lang="en-GB" sz="6000" b="1" dirty="0" smtClean="0">
                <a:effectLst/>
              </a:rPr>
              <a:t>GLOBALG.A.P.</a:t>
            </a:r>
            <a:r>
              <a:rPr lang="he-IL" sz="6000" b="1" dirty="0" smtClean="0">
                <a:effectLst/>
              </a:rPr>
              <a:t> </a:t>
            </a:r>
            <a:r>
              <a:rPr lang="he-IL" sz="3600" dirty="0" smtClean="0">
                <a:effectLst/>
              </a:rPr>
              <a:t>2</a:t>
            </a:r>
            <a:r>
              <a:rPr lang="he-IL" sz="6000" b="1" dirty="0" smtClean="0">
                <a:effectLst/>
              </a:rPr>
              <a:t> 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6119" y="1893175"/>
            <a:ext cx="10281292" cy="4462706"/>
          </a:xfrm>
        </p:spPr>
        <p:txBody>
          <a:bodyPr rtlCol="1">
            <a:noAutofit/>
          </a:bodyPr>
          <a:lstStyle/>
          <a:p>
            <a:r>
              <a:rPr lang="he-IL" sz="4000" b="1" dirty="0" smtClean="0">
                <a:effectLst/>
              </a:rPr>
              <a:t>תקן </a:t>
            </a:r>
            <a:r>
              <a:rPr lang="en-GB" sz="4000" b="1" dirty="0" smtClean="0">
                <a:effectLst/>
              </a:rPr>
              <a:t>GLOBALG.A.P.</a:t>
            </a:r>
            <a:r>
              <a:rPr lang="he-IL" sz="4000" b="1" dirty="0" smtClean="0">
                <a:effectLst/>
              </a:rPr>
              <a:t> לבטיחות מזון ליצרן החקלאי כולל.</a:t>
            </a:r>
          </a:p>
          <a:p>
            <a:r>
              <a:rPr lang="he-IL" sz="4000" b="1" dirty="0" smtClean="0">
                <a:effectLst/>
              </a:rPr>
              <a:t>דרישות לטיפול בתשטיפים</a:t>
            </a:r>
          </a:p>
          <a:p>
            <a:r>
              <a:rPr lang="he-IL" sz="4000" b="1" dirty="0" smtClean="0">
                <a:effectLst/>
              </a:rPr>
              <a:t>דרישות ציוד מיגון</a:t>
            </a:r>
          </a:p>
          <a:p>
            <a:r>
              <a:rPr lang="he-IL" sz="4000" b="1" dirty="0" smtClean="0">
                <a:effectLst/>
              </a:rPr>
              <a:t>דרישות נקודות מילוי מרססים</a:t>
            </a:r>
          </a:p>
          <a:p>
            <a:r>
              <a:rPr lang="he-IL" sz="4000" b="1" dirty="0" smtClean="0">
                <a:effectLst/>
              </a:rPr>
              <a:t>שמירה על ימי המתנה לפני קטיף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1285828" y="359418"/>
            <a:ext cx="788875" cy="3765110"/>
            <a:chOff x="11415600" y="310257"/>
            <a:chExt cx="529964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633521559"/>
                </p:ext>
              </p:extLst>
            </p:nvPr>
          </p:nvGraphicFramePr>
          <p:xfrm>
            <a:off x="11415600" y="310257"/>
            <a:ext cx="529964" cy="29447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3" y="1444628"/>
            <a:ext cx="1583640" cy="136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2901" y="283541"/>
            <a:ext cx="10444510" cy="2599497"/>
          </a:xfrm>
        </p:spPr>
        <p:txBody>
          <a:bodyPr rtlCol="1">
            <a:noAutofit/>
          </a:bodyPr>
          <a:lstStyle/>
          <a:p>
            <a:pPr algn="ctr"/>
            <a:r>
              <a:rPr lang="he-IL" sz="3600" dirty="0">
                <a:effectLst/>
              </a:rPr>
              <a:t>שיעור </a:t>
            </a:r>
            <a:r>
              <a:rPr lang="he-IL" sz="3600" dirty="0" smtClean="0">
                <a:effectLst/>
              </a:rPr>
              <a:t>3: </a:t>
            </a:r>
            <a:r>
              <a:rPr lang="he-IL" sz="3600" dirty="0">
                <a:effectLst/>
              </a:rPr>
              <a:t>תקנים וחוקים בחקלאות ובתי אריזה</a:t>
            </a:r>
            <a:r>
              <a:rPr lang="he-IL" sz="3600" dirty="0" smtClean="0">
                <a:effectLst/>
              </a:rPr>
              <a:t/>
            </a:r>
            <a:br>
              <a:rPr lang="he-IL" sz="3600" dirty="0" smtClean="0">
                <a:effectLst/>
              </a:rPr>
            </a:br>
            <a:r>
              <a:rPr lang="he-IL" sz="6000" b="1" dirty="0" smtClean="0">
                <a:effectLst/>
              </a:rPr>
              <a:t>תקן </a:t>
            </a:r>
            <a:r>
              <a:rPr lang="en-GB" sz="6000" b="1" dirty="0" smtClean="0">
                <a:effectLst/>
              </a:rPr>
              <a:t>BRC.</a:t>
            </a:r>
            <a:r>
              <a:rPr lang="he-IL" sz="6000" b="1" dirty="0" smtClean="0">
                <a:effectLst/>
              </a:rPr>
              <a:t> </a:t>
            </a:r>
            <a:r>
              <a:rPr lang="he-IL" sz="3600" dirty="0" smtClean="0">
                <a:effectLst/>
              </a:rPr>
              <a:t>1</a:t>
            </a:r>
            <a:br>
              <a:rPr lang="he-IL" sz="3600" dirty="0" smtClean="0">
                <a:effectLst/>
              </a:rPr>
            </a:br>
            <a:r>
              <a:rPr lang="he-IL" sz="3600" dirty="0">
                <a:effectLst/>
              </a:rPr>
              <a:t>תקן ה </a:t>
            </a:r>
            <a:r>
              <a:rPr lang="en-US" sz="3600" dirty="0">
                <a:effectLst/>
              </a:rPr>
              <a:t>BRC</a:t>
            </a:r>
            <a:r>
              <a:rPr lang="he-IL" sz="3600" dirty="0">
                <a:effectLst/>
              </a:rPr>
              <a:t> לבטיחות מזון למפעלי מזון ובתי אריזה אינו </a:t>
            </a:r>
            <a:r>
              <a:rPr lang="he-IL" sz="3600" dirty="0" smtClean="0">
                <a:effectLst/>
              </a:rPr>
              <a:t>מתייחס </a:t>
            </a:r>
            <a:r>
              <a:rPr lang="he-IL" sz="3600" dirty="0">
                <a:effectLst/>
              </a:rPr>
              <a:t>לבטיחות </a:t>
            </a:r>
            <a:r>
              <a:rPr lang="he-IL" sz="3600" dirty="0" smtClean="0">
                <a:effectLst/>
              </a:rPr>
              <a:t>העובדים. בבתי </a:t>
            </a:r>
            <a:r>
              <a:rPr lang="he-IL" sz="3600" dirty="0">
                <a:effectLst/>
              </a:rPr>
              <a:t>אריזה ומפעלים </a:t>
            </a:r>
            <a:r>
              <a:rPr lang="he-IL" sz="3600" dirty="0" smtClean="0">
                <a:effectLst/>
              </a:rPr>
              <a:t>יש:</a:t>
            </a:r>
            <a:endParaRPr lang="he-IL" sz="66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80927" y="3124199"/>
            <a:ext cx="5302312" cy="3124201"/>
          </a:xfrm>
        </p:spPr>
        <p:txBody>
          <a:bodyPr rtlCol="1">
            <a:noAutofit/>
          </a:bodyPr>
          <a:lstStyle/>
          <a:p>
            <a:r>
              <a:rPr lang="he-IL" sz="4000" b="1" dirty="0" smtClean="0">
                <a:effectLst/>
              </a:rPr>
              <a:t>מכונות נעות</a:t>
            </a:r>
          </a:p>
          <a:p>
            <a:r>
              <a:rPr lang="he-IL" sz="4000" b="1" dirty="0" smtClean="0">
                <a:effectLst/>
              </a:rPr>
              <a:t>מערכות מים </a:t>
            </a:r>
          </a:p>
          <a:p>
            <a:r>
              <a:rPr lang="he-IL" sz="4000" b="1" dirty="0" smtClean="0">
                <a:effectLst/>
              </a:rPr>
              <a:t>מערכות חשמל</a:t>
            </a:r>
          </a:p>
          <a:p>
            <a:r>
              <a:rPr lang="he-IL" sz="4000" b="1" dirty="0" smtClean="0">
                <a:effectLst/>
              </a:rPr>
              <a:t>מערכות קרור ואמוניה</a:t>
            </a:r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886016" y="3124199"/>
            <a:ext cx="5042511" cy="31242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5AD0B8"/>
              </a:buClr>
            </a:pPr>
            <a:r>
              <a:rPr lang="he-IL" sz="4000" b="1" dirty="0" smtClean="0">
                <a:solidFill>
                  <a:prstClr val="white"/>
                </a:solidFill>
                <a:effectLst/>
              </a:rPr>
              <a:t>רעש חריג</a:t>
            </a:r>
          </a:p>
          <a:p>
            <a:pPr lvl="0">
              <a:buClr>
                <a:srgbClr val="5AD0B8"/>
              </a:buClr>
            </a:pPr>
            <a:r>
              <a:rPr lang="he-IL" sz="4000" b="1" dirty="0" smtClean="0">
                <a:solidFill>
                  <a:prstClr val="white"/>
                </a:solidFill>
                <a:effectLst/>
              </a:rPr>
              <a:t>רעד חריג</a:t>
            </a:r>
          </a:p>
          <a:p>
            <a:pPr lvl="0">
              <a:buClr>
                <a:srgbClr val="5AD0B8"/>
              </a:buClr>
            </a:pPr>
            <a:r>
              <a:rPr lang="he-IL" sz="4000" b="1" dirty="0" smtClean="0">
                <a:solidFill>
                  <a:prstClr val="white"/>
                </a:solidFill>
                <a:effectLst/>
              </a:rPr>
              <a:t>מעברים בגובה</a:t>
            </a:r>
          </a:p>
          <a:p>
            <a:pPr lvl="0">
              <a:buClr>
                <a:srgbClr val="5AD0B8"/>
              </a:buClr>
            </a:pPr>
            <a:r>
              <a:rPr lang="he-IL" sz="4000" b="1" dirty="0" smtClean="0">
                <a:solidFill>
                  <a:prstClr val="white"/>
                </a:solidFill>
                <a:effectLst/>
              </a:rPr>
              <a:t>מגע רצוף עם חומרים כימיים</a:t>
            </a:r>
            <a:endParaRPr lang="he-IL" sz="4000" b="1" dirty="0">
              <a:solidFill>
                <a:prstClr val="white"/>
              </a:solidFill>
              <a:effectLst/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11243655" y="359418"/>
            <a:ext cx="794262" cy="3765110"/>
            <a:chOff x="11357811" y="310257"/>
            <a:chExt cx="563035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3312621651"/>
                </p:ext>
              </p:extLst>
            </p:nvPr>
          </p:nvGraphicFramePr>
          <p:xfrm>
            <a:off x="11357811" y="310257"/>
            <a:ext cx="563035" cy="29447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" y="105509"/>
            <a:ext cx="11360452" cy="6752491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08" y="-140632"/>
            <a:ext cx="4856594" cy="68580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3" y="-37579"/>
            <a:ext cx="10381839" cy="749689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6" y="-228447"/>
            <a:ext cx="10729108" cy="80468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" y="5275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359418"/>
            <a:ext cx="9905998" cy="1697982"/>
          </a:xfrm>
        </p:spPr>
        <p:txBody>
          <a:bodyPr rtlCol="1">
            <a:noAutofit/>
          </a:bodyPr>
          <a:lstStyle/>
          <a:p>
            <a:pPr algn="ctr"/>
            <a:r>
              <a:rPr lang="he-IL" sz="4800" dirty="0" smtClean="0">
                <a:solidFill>
                  <a:srgbClr val="5AD0B8"/>
                </a:solidFill>
                <a:effectLst/>
              </a:rPr>
              <a:t>סיכום שיעור 3: </a:t>
            </a:r>
            <a:br>
              <a:rPr lang="he-IL" sz="4800" dirty="0" smtClean="0">
                <a:solidFill>
                  <a:srgbClr val="5AD0B8"/>
                </a:solidFill>
                <a:effectLst/>
              </a:rPr>
            </a:br>
            <a:r>
              <a:rPr lang="he-IL" sz="6000" b="1" dirty="0">
                <a:effectLst/>
              </a:rPr>
              <a:t>תקנים וחוקים בחקלאות ובתי אריזה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1413" y="1910688"/>
            <a:ext cx="9905998" cy="4517006"/>
          </a:xfrm>
        </p:spPr>
        <p:txBody>
          <a:bodyPr rtlCol="1">
            <a:noAutofit/>
          </a:bodyPr>
          <a:lstStyle/>
          <a:p>
            <a:pPr algn="ctr"/>
            <a:r>
              <a:rPr lang="he-IL" sz="4800" b="1" dirty="0" smtClean="0"/>
              <a:t>חוק התוית </a:t>
            </a:r>
          </a:p>
          <a:p>
            <a:pPr algn="ctr"/>
            <a:r>
              <a:rPr lang="he-IL" sz="4800" b="1" dirty="0" smtClean="0"/>
              <a:t>תקן </a:t>
            </a:r>
            <a:r>
              <a:rPr lang="en-GB" sz="4800" b="1" dirty="0" smtClean="0"/>
              <a:t>GLOBALG.A.P.</a:t>
            </a:r>
            <a:r>
              <a:rPr lang="he-IL" sz="4800" b="1" dirty="0" smtClean="0"/>
              <a:t> </a:t>
            </a:r>
            <a:endParaRPr lang="he-IL" sz="4800" dirty="0" smtClean="0">
              <a:effectLst/>
            </a:endParaRPr>
          </a:p>
          <a:p>
            <a:pPr algn="ctr"/>
            <a:r>
              <a:rPr lang="he-IL" sz="4800" b="1" dirty="0" smtClean="0">
                <a:effectLst/>
              </a:rPr>
              <a:t>תקן </a:t>
            </a:r>
            <a:r>
              <a:rPr lang="en-US" sz="4800" b="1" dirty="0" smtClean="0">
                <a:effectLst/>
              </a:rPr>
              <a:t>BRC</a:t>
            </a:r>
            <a:endParaRPr lang="he-IL" sz="4800" b="1" dirty="0" smtClean="0">
              <a:effectLst/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11199812" y="359418"/>
            <a:ext cx="727571" cy="3765110"/>
            <a:chOff x="11357811" y="310257"/>
            <a:chExt cx="488780" cy="3099933"/>
          </a:xfrm>
        </p:grpSpPr>
        <p:graphicFrame>
          <p:nvGraphicFramePr>
            <p:cNvPr id="16" name="דיאגרמה 15"/>
            <p:cNvGraphicFramePr/>
            <p:nvPr>
              <p:extLst>
                <p:ext uri="{D42A27DB-BD31-4B8C-83A1-F6EECF244321}">
                  <p14:modId xmlns:p14="http://schemas.microsoft.com/office/powerpoint/2010/main" val="3727818604"/>
                </p:ext>
              </p:extLst>
            </p:nvPr>
          </p:nvGraphicFramePr>
          <p:xfrm>
            <a:off x="11357811" y="310257"/>
            <a:ext cx="488780" cy="29447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7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8994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359418"/>
            <a:ext cx="9905998" cy="1697982"/>
          </a:xfrm>
        </p:spPr>
        <p:txBody>
          <a:bodyPr rtlCol="1">
            <a:noAutofit/>
          </a:bodyPr>
          <a:lstStyle/>
          <a:p>
            <a:pPr algn="ctr"/>
            <a:r>
              <a:rPr lang="he-IL" sz="4800" dirty="0" smtClean="0">
                <a:solidFill>
                  <a:srgbClr val="5AD0B8"/>
                </a:solidFill>
                <a:effectLst/>
              </a:rPr>
              <a:t>סיכום שיעור 3: </a:t>
            </a:r>
            <a:br>
              <a:rPr lang="he-IL" sz="4800" dirty="0" smtClean="0">
                <a:solidFill>
                  <a:srgbClr val="5AD0B8"/>
                </a:solidFill>
                <a:effectLst/>
              </a:rPr>
            </a:br>
            <a:r>
              <a:rPr lang="he-IL" sz="6000" b="1" dirty="0">
                <a:effectLst/>
              </a:rPr>
              <a:t>תקנים וחוקים בחקלאות ובתי אריזה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1413" y="3026662"/>
            <a:ext cx="9905998" cy="1219690"/>
          </a:xfrm>
        </p:spPr>
        <p:txBody>
          <a:bodyPr rtlCol="1">
            <a:noAutofit/>
          </a:bodyPr>
          <a:lstStyle/>
          <a:p>
            <a:pPr marL="0" indent="0" algn="ctr">
              <a:buNone/>
            </a:pPr>
            <a:r>
              <a:rPr lang="he-IL" sz="4800" b="1" dirty="0" smtClean="0"/>
              <a:t>שאלות ?</a:t>
            </a:r>
            <a:endParaRPr lang="he-IL" sz="4800" b="1" dirty="0" smtClean="0">
              <a:effectLst/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graphicFrame>
        <p:nvGraphicFramePr>
          <p:cNvPr id="16" name="דיאגרמה 15"/>
          <p:cNvGraphicFramePr/>
          <p:nvPr>
            <p:extLst>
              <p:ext uri="{D42A27DB-BD31-4B8C-83A1-F6EECF244321}">
                <p14:modId xmlns:p14="http://schemas.microsoft.com/office/powerpoint/2010/main" val="3691197690"/>
              </p:ext>
            </p:extLst>
          </p:nvPr>
        </p:nvGraphicFramePr>
        <p:xfrm>
          <a:off x="11199812" y="359418"/>
          <a:ext cx="727571" cy="327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01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שת">
  <a:themeElements>
    <a:clrScheme name="רשת">
      <a:dk1>
        <a:sysClr val="windowText" lastClr="000000"/>
      </a:dk1>
      <a:lt1>
        <a:sysClr val="window" lastClr="E6E6E6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רש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ש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שיעור 2 מגמות חדשות בחקלאות.pptx" id="{2CED1166-BB8B-4CAF-96B7-976F07448984}" vid="{A04E5613-448C-4AC7-B192-C05FFB2F14AF}"/>
    </a:ext>
  </a:extLst>
</a:theme>
</file>

<file path=ppt/theme/theme2.xml><?xml version="1.0" encoding="utf-8"?>
<a:theme xmlns:a="http://schemas.openxmlformats.org/drawingml/2006/main" name="ערכת נושא של Office">
  <a:themeElements>
    <a:clrScheme name="Green Yellow">
      <a:dk1>
        <a:sysClr val="windowText" lastClr="000000"/>
      </a:dk1>
      <a:lt1>
        <a:sysClr val="window" lastClr="E6E6E6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Green Yellow">
      <a:dk1>
        <a:sysClr val="windowText" lastClr="000000"/>
      </a:dk1>
      <a:lt1>
        <a:sysClr val="window" lastClr="E6E6E6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תבנית מצגת כללית כרמל בטיחות</Template>
  <TotalTime>235</TotalTime>
  <Words>597</Words>
  <Application>Microsoft Office PowerPoint</Application>
  <PresentationFormat>מסך רחב</PresentationFormat>
  <Paragraphs>107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Gisha</vt:lpstr>
      <vt:lpstr>Tahoma</vt:lpstr>
      <vt:lpstr>Times New Roman</vt:lpstr>
      <vt:lpstr>רשת</vt:lpstr>
      <vt:lpstr>.</vt:lpstr>
      <vt:lpstr>קורס ממוני בטיחות השתלמות ענפית בחקלאות מכללת כרמל בטיחות שיעור 3: תקנים וחוקים בחקלאות ובתי אריזה</vt:lpstr>
      <vt:lpstr>שיעור 3: תקנים וחוקים בחקלאות ובתי אריזה חוק התוית ואחרים</vt:lpstr>
      <vt:lpstr>שיעור 3: תקנים וחוקים בחקלאות ובתי אריזה : מבנה התוית</vt:lpstr>
      <vt:lpstr>שיעור 3: תקנים וחוקים בחקלאות ובתי אריזה תקן GLOBALG.A.P. 1 </vt:lpstr>
      <vt:lpstr>שיעור 3: תקנים וחוקים בחקלאות ובתי אריזה תקן GLOBALG.A.P. 2 </vt:lpstr>
      <vt:lpstr>שיעור 3: תקנים וחוקים בחקלאות ובתי אריזה תקן BRC. 1 תקן ה BRC לבטיחות מזון למפעלי מזון ובתי אריזה אינו מתייחס לבטיחות העובדים. בבתי אריזה ומפעלים יש:</vt:lpstr>
      <vt:lpstr>סיכום שיעור 3:  תקנים וחוקים בחקלאות ובתי אריזה</vt:lpstr>
      <vt:lpstr>סיכום שיעור 3:  תקנים וחוקים בחקלאות ובתי אריזה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שי סגל</dc:creator>
  <cp:lastModifiedBy>שי סגל</cp:lastModifiedBy>
  <cp:revision>14</cp:revision>
  <dcterms:created xsi:type="dcterms:W3CDTF">2020-07-05T10:37:31Z</dcterms:created>
  <dcterms:modified xsi:type="dcterms:W3CDTF">2020-07-05T18:00:52Z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