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0" r:id="rId1"/>
  </p:sldMasterIdLst>
  <p:notesMasterIdLst>
    <p:notesMasterId r:id="rId10"/>
  </p:notesMasterIdLst>
  <p:handoutMasterIdLst>
    <p:handoutMasterId r:id="rId11"/>
  </p:handoutMasterIdLst>
  <p:sldIdLst>
    <p:sldId id="276" r:id="rId2"/>
    <p:sldId id="257" r:id="rId3"/>
    <p:sldId id="258" r:id="rId4"/>
    <p:sldId id="282" r:id="rId5"/>
    <p:sldId id="279" r:id="rId6"/>
    <p:sldId id="283" r:id="rId7"/>
    <p:sldId id="281" r:id="rId8"/>
    <p:sldId id="284" r:id="rId9"/>
  </p:sldIdLst>
  <p:sldSz cx="12192000" cy="6858000"/>
  <p:notesSz cx="6858000" cy="91440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שי סגל" initials="שס" lastIdx="5" clrIdx="0">
    <p:extLst>
      <p:ext uri="{19B8F6BF-5375-455C-9EA6-DF929625EA0E}">
        <p15:presenceInfo xmlns:p15="http://schemas.microsoft.com/office/powerpoint/2012/main" userId="שי סגל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82" autoAdjust="0"/>
    <p:restoredTop sz="80220" autoAdjust="0"/>
  </p:normalViewPr>
  <p:slideViewPr>
    <p:cSldViewPr snapToGrid="0">
      <p:cViewPr varScale="1">
        <p:scale>
          <a:sx n="98" d="100"/>
          <a:sy n="98" d="100"/>
        </p:scale>
        <p:origin x="804" y="78"/>
      </p:cViewPr>
      <p:guideLst>
        <p:guide orient="horz" pos="2160"/>
        <p:guide pos="3840"/>
        <p:guide pos="7296"/>
        <p:guide orient="horz" pos="4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1" d="100"/>
          <a:sy n="71" d="100"/>
        </p:scale>
        <p:origin x="41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28T13:08:54.949" idx="5">
    <p:pos x="7670" y="10"/>
    <p:text>קצת על עצמי, אגרונום, עסק בהפעלת ציוד וכלים, גידולי שדה, רפת וכו'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28T13:08:54.949" idx="5">
    <p:pos x="7670" y="10"/>
    <p:text>קצת על עצמי, אגרונום, עסק בהפעלת ציוד וכלים, גידולי שדה, רפת וכו'</p:text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61B4BC-6CB8-4D89-9A76-A37ACBF5ADD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387C6B1-72E3-450A-8CBF-C542402E7193}">
      <dgm:prSet phldrT="[טקסט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1"/>
          <a:r>
            <a:rPr lang="he-IL" sz="1400" b="1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הדברה משולבת</a:t>
          </a:r>
          <a:endParaRPr lang="he-IL" sz="1400" b="1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7960BE6-700A-48E5-A444-429EF78411CA}" type="parTrans" cxnId="{2840A91D-88C4-4A9C-8E55-5F935A28B85A}">
      <dgm:prSet/>
      <dgm:spPr/>
      <dgm:t>
        <a:bodyPr/>
        <a:lstStyle/>
        <a:p>
          <a:pPr rtl="1"/>
          <a:endParaRPr lang="he-IL"/>
        </a:p>
      </dgm:t>
    </dgm:pt>
    <dgm:pt modelId="{83F9A956-E0B4-4C88-9D99-073DED788467}" type="sibTrans" cxnId="{2840A91D-88C4-4A9C-8E55-5F935A28B85A}">
      <dgm:prSet/>
      <dgm:spPr/>
      <dgm:t>
        <a:bodyPr/>
        <a:lstStyle/>
        <a:p>
          <a:pPr rtl="1"/>
          <a:endParaRPr lang="he-IL"/>
        </a:p>
      </dgm:t>
    </dgm:pt>
    <dgm:pt modelId="{E5EF6C22-E4BA-4F46-9BB0-DC29CE607BFA}">
      <dgm:prSet phldrT="[טקסט]" custT="1"/>
      <dgm:spPr/>
      <dgm:t>
        <a:bodyPr/>
        <a:lstStyle/>
        <a:p>
          <a:pPr rtl="1"/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הדברה ביולוגית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20C6381-6F6D-4427-9628-4951A8FDA0CF}" type="parTrans" cxnId="{A812EADA-AE9C-44E0-A6C8-CC80269CD5BC}">
      <dgm:prSet/>
      <dgm:spPr/>
      <dgm:t>
        <a:bodyPr/>
        <a:lstStyle/>
        <a:p>
          <a:pPr rtl="1"/>
          <a:endParaRPr lang="he-IL"/>
        </a:p>
      </dgm:t>
    </dgm:pt>
    <dgm:pt modelId="{211952C9-3B37-4F94-B8C6-371C099E0D41}" type="sibTrans" cxnId="{A812EADA-AE9C-44E0-A6C8-CC80269CD5BC}">
      <dgm:prSet/>
      <dgm:spPr/>
      <dgm:t>
        <a:bodyPr/>
        <a:lstStyle/>
        <a:p>
          <a:pPr rtl="1"/>
          <a:endParaRPr lang="he-IL"/>
        </a:p>
      </dgm:t>
    </dgm:pt>
    <dgm:pt modelId="{57EB5BC0-2E82-4AEE-B213-7B453163E0F0}">
      <dgm:prSet phldrT="[טקסט]" custT="1"/>
      <dgm:spPr/>
      <dgm:t>
        <a:bodyPr/>
        <a:lstStyle/>
        <a:p>
          <a:pPr rtl="1"/>
          <a:r>
            <a:rPr lang="he-IL" sz="1200" b="0" dirty="0" smtClean="0">
              <a:solidFill>
                <a:schemeClr val="bg1"/>
              </a:solidFill>
            </a:rPr>
            <a:t>שיטות מניעה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8FBE1BA-4904-4CA4-B5E6-3CF35BD51784}" type="parTrans" cxnId="{4B628FCC-2CBD-44CB-89A6-3CCAE858A79A}">
      <dgm:prSet/>
      <dgm:spPr/>
      <dgm:t>
        <a:bodyPr/>
        <a:lstStyle/>
        <a:p>
          <a:pPr rtl="1"/>
          <a:endParaRPr lang="he-IL"/>
        </a:p>
      </dgm:t>
    </dgm:pt>
    <dgm:pt modelId="{B8AE903C-7000-4855-985D-913BDAC8224E}" type="sibTrans" cxnId="{4B628FCC-2CBD-44CB-89A6-3CCAE858A79A}">
      <dgm:prSet/>
      <dgm:spPr/>
      <dgm:t>
        <a:bodyPr/>
        <a:lstStyle/>
        <a:p>
          <a:pPr rtl="1"/>
          <a:endParaRPr lang="he-IL"/>
        </a:p>
      </dgm:t>
    </dgm:pt>
    <dgm:pt modelId="{5F00FFF4-9B5D-4785-BA6C-CA8D03E7E9DF}">
      <dgm:prSet phldrT="[טקסט]" custT="1"/>
      <dgm:spPr/>
      <dgm:t>
        <a:bodyPr/>
        <a:lstStyle/>
        <a:p>
          <a:pPr rtl="1"/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הדברה כימית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6266BE5-6B6D-403A-B59A-C21411DC3FFD}" type="parTrans" cxnId="{5A1A4BD2-79AC-4752-9C35-7E5F246AF4E6}">
      <dgm:prSet/>
      <dgm:spPr/>
      <dgm:t>
        <a:bodyPr/>
        <a:lstStyle/>
        <a:p>
          <a:pPr rtl="1"/>
          <a:endParaRPr lang="he-IL"/>
        </a:p>
      </dgm:t>
    </dgm:pt>
    <dgm:pt modelId="{686FE0B1-9455-445D-B138-B013AA41621F}" type="sibTrans" cxnId="{5A1A4BD2-79AC-4752-9C35-7E5F246AF4E6}">
      <dgm:prSet/>
      <dgm:spPr/>
      <dgm:t>
        <a:bodyPr/>
        <a:lstStyle/>
        <a:p>
          <a:pPr rtl="1"/>
          <a:endParaRPr lang="he-IL"/>
        </a:p>
      </dgm:t>
    </dgm:pt>
    <dgm:pt modelId="{2984A000-40ED-43BD-94D3-BD53262B93DF}" type="pres">
      <dgm:prSet presAssocID="{0261B4BC-6CB8-4D89-9A76-A37ACBF5ADD2}" presName="linearFlow" presStyleCnt="0">
        <dgm:presLayoutVars>
          <dgm:resizeHandles val="exact"/>
        </dgm:presLayoutVars>
      </dgm:prSet>
      <dgm:spPr/>
    </dgm:pt>
    <dgm:pt modelId="{474509BD-1691-4443-8E23-BFDB6CF9CFAE}" type="pres">
      <dgm:prSet presAssocID="{E387C6B1-72E3-450A-8CBF-C542402E7193}" presName="node" presStyleLbl="node1" presStyleIdx="0" presStyleCnt="4" custLinFactNeighborX="1486" custLinFactNeighborY="1438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69BE71F-5411-4055-9730-29C5BC5A765A}" type="pres">
      <dgm:prSet presAssocID="{83F9A956-E0B4-4C88-9D99-073DED788467}" presName="sibTrans" presStyleLbl="sibTrans2D1" presStyleIdx="0" presStyleCnt="3"/>
      <dgm:spPr/>
      <dgm:t>
        <a:bodyPr/>
        <a:lstStyle/>
        <a:p>
          <a:pPr rtl="1"/>
          <a:endParaRPr lang="he-IL"/>
        </a:p>
      </dgm:t>
    </dgm:pt>
    <dgm:pt modelId="{9F8BCF78-5C36-4F01-9A22-02D8AD25AA86}" type="pres">
      <dgm:prSet presAssocID="{83F9A956-E0B4-4C88-9D99-073DED788467}" presName="connectorText" presStyleLbl="sibTrans2D1" presStyleIdx="0" presStyleCnt="3"/>
      <dgm:spPr/>
      <dgm:t>
        <a:bodyPr/>
        <a:lstStyle/>
        <a:p>
          <a:pPr rtl="1"/>
          <a:endParaRPr lang="he-IL"/>
        </a:p>
      </dgm:t>
    </dgm:pt>
    <dgm:pt modelId="{B85899D6-99C7-4698-8C36-98D4E6C502A4}" type="pres">
      <dgm:prSet presAssocID="{E5EF6C22-E4BA-4F46-9BB0-DC29CE607BF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EC72C2F-A122-46C5-9299-9E637CE53946}" type="pres">
      <dgm:prSet presAssocID="{211952C9-3B37-4F94-B8C6-371C099E0D41}" presName="sibTrans" presStyleLbl="sibTrans2D1" presStyleIdx="1" presStyleCnt="3"/>
      <dgm:spPr/>
      <dgm:t>
        <a:bodyPr/>
        <a:lstStyle/>
        <a:p>
          <a:pPr rtl="1"/>
          <a:endParaRPr lang="he-IL"/>
        </a:p>
      </dgm:t>
    </dgm:pt>
    <dgm:pt modelId="{AC04C2C2-5C5F-4655-A817-949B824097B9}" type="pres">
      <dgm:prSet presAssocID="{211952C9-3B37-4F94-B8C6-371C099E0D41}" presName="connectorText" presStyleLbl="sibTrans2D1" presStyleIdx="1" presStyleCnt="3"/>
      <dgm:spPr/>
      <dgm:t>
        <a:bodyPr/>
        <a:lstStyle/>
        <a:p>
          <a:pPr rtl="1"/>
          <a:endParaRPr lang="he-IL"/>
        </a:p>
      </dgm:t>
    </dgm:pt>
    <dgm:pt modelId="{2FB2B98E-F73D-4F96-97EE-48CD746707C7}" type="pres">
      <dgm:prSet presAssocID="{57EB5BC0-2E82-4AEE-B213-7B453163E0F0}" presName="node" presStyleLbl="node1" presStyleIdx="2" presStyleCnt="4" custLinFactNeighborY="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7001292-08BF-417E-B90D-945B828F71F8}" type="pres">
      <dgm:prSet presAssocID="{B8AE903C-7000-4855-985D-913BDAC8224E}" presName="sibTrans" presStyleLbl="sibTrans2D1" presStyleIdx="2" presStyleCnt="3"/>
      <dgm:spPr/>
      <dgm:t>
        <a:bodyPr/>
        <a:lstStyle/>
        <a:p>
          <a:pPr rtl="1"/>
          <a:endParaRPr lang="he-IL"/>
        </a:p>
      </dgm:t>
    </dgm:pt>
    <dgm:pt modelId="{FA443A82-778B-4839-98BD-D52008213844}" type="pres">
      <dgm:prSet presAssocID="{B8AE903C-7000-4855-985D-913BDAC8224E}" presName="connectorText" presStyleLbl="sibTrans2D1" presStyleIdx="2" presStyleCnt="3"/>
      <dgm:spPr/>
      <dgm:t>
        <a:bodyPr/>
        <a:lstStyle/>
        <a:p>
          <a:pPr rtl="1"/>
          <a:endParaRPr lang="he-IL"/>
        </a:p>
      </dgm:t>
    </dgm:pt>
    <dgm:pt modelId="{FA892D13-8577-4060-945E-344CE3723F6E}" type="pres">
      <dgm:prSet presAssocID="{5F00FFF4-9B5D-4785-BA6C-CA8D03E7E9D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27D3FF79-24EF-4B4B-AC5F-0D3FF4ADB9B8}" type="presOf" srcId="{0261B4BC-6CB8-4D89-9A76-A37ACBF5ADD2}" destId="{2984A000-40ED-43BD-94D3-BD53262B93DF}" srcOrd="0" destOrd="0" presId="urn:microsoft.com/office/officeart/2005/8/layout/process2"/>
    <dgm:cxn modelId="{DBFC5D34-DC82-4AB4-B28A-6090D43BE6CF}" type="presOf" srcId="{211952C9-3B37-4F94-B8C6-371C099E0D41}" destId="{AC04C2C2-5C5F-4655-A817-949B824097B9}" srcOrd="1" destOrd="0" presId="urn:microsoft.com/office/officeart/2005/8/layout/process2"/>
    <dgm:cxn modelId="{5A1A4BD2-79AC-4752-9C35-7E5F246AF4E6}" srcId="{0261B4BC-6CB8-4D89-9A76-A37ACBF5ADD2}" destId="{5F00FFF4-9B5D-4785-BA6C-CA8D03E7E9DF}" srcOrd="3" destOrd="0" parTransId="{16266BE5-6B6D-403A-B59A-C21411DC3FFD}" sibTransId="{686FE0B1-9455-445D-B138-B013AA41621F}"/>
    <dgm:cxn modelId="{A812EADA-AE9C-44E0-A6C8-CC80269CD5BC}" srcId="{0261B4BC-6CB8-4D89-9A76-A37ACBF5ADD2}" destId="{E5EF6C22-E4BA-4F46-9BB0-DC29CE607BFA}" srcOrd="1" destOrd="0" parTransId="{220C6381-6F6D-4427-9628-4951A8FDA0CF}" sibTransId="{211952C9-3B37-4F94-B8C6-371C099E0D41}"/>
    <dgm:cxn modelId="{7D192872-ECC2-45DC-9459-CC04343BE556}" type="presOf" srcId="{57EB5BC0-2E82-4AEE-B213-7B453163E0F0}" destId="{2FB2B98E-F73D-4F96-97EE-48CD746707C7}" srcOrd="0" destOrd="0" presId="urn:microsoft.com/office/officeart/2005/8/layout/process2"/>
    <dgm:cxn modelId="{D47D463D-61D8-44A1-B598-921E00999FC2}" type="presOf" srcId="{211952C9-3B37-4F94-B8C6-371C099E0D41}" destId="{0EC72C2F-A122-46C5-9299-9E637CE53946}" srcOrd="0" destOrd="0" presId="urn:microsoft.com/office/officeart/2005/8/layout/process2"/>
    <dgm:cxn modelId="{9FC45650-1B7B-4B66-B55B-9A767677A7B0}" type="presOf" srcId="{83F9A956-E0B4-4C88-9D99-073DED788467}" destId="{169BE71F-5411-4055-9730-29C5BC5A765A}" srcOrd="0" destOrd="0" presId="urn:microsoft.com/office/officeart/2005/8/layout/process2"/>
    <dgm:cxn modelId="{2840A91D-88C4-4A9C-8E55-5F935A28B85A}" srcId="{0261B4BC-6CB8-4D89-9A76-A37ACBF5ADD2}" destId="{E387C6B1-72E3-450A-8CBF-C542402E7193}" srcOrd="0" destOrd="0" parTransId="{B7960BE6-700A-48E5-A444-429EF78411CA}" sibTransId="{83F9A956-E0B4-4C88-9D99-073DED788467}"/>
    <dgm:cxn modelId="{7306BE14-BEEB-48CB-8215-6AD64357D619}" type="presOf" srcId="{B8AE903C-7000-4855-985D-913BDAC8224E}" destId="{77001292-08BF-417E-B90D-945B828F71F8}" srcOrd="0" destOrd="0" presId="urn:microsoft.com/office/officeart/2005/8/layout/process2"/>
    <dgm:cxn modelId="{74FCE9F3-4931-40E0-AFEE-D55AB5CECEED}" type="presOf" srcId="{83F9A956-E0B4-4C88-9D99-073DED788467}" destId="{9F8BCF78-5C36-4F01-9A22-02D8AD25AA86}" srcOrd="1" destOrd="0" presId="urn:microsoft.com/office/officeart/2005/8/layout/process2"/>
    <dgm:cxn modelId="{4B628FCC-2CBD-44CB-89A6-3CCAE858A79A}" srcId="{0261B4BC-6CB8-4D89-9A76-A37ACBF5ADD2}" destId="{57EB5BC0-2E82-4AEE-B213-7B453163E0F0}" srcOrd="2" destOrd="0" parTransId="{98FBE1BA-4904-4CA4-B5E6-3CF35BD51784}" sibTransId="{B8AE903C-7000-4855-985D-913BDAC8224E}"/>
    <dgm:cxn modelId="{C439B9D4-6B0B-4EA8-8DCF-CF14FA1C766B}" type="presOf" srcId="{5F00FFF4-9B5D-4785-BA6C-CA8D03E7E9DF}" destId="{FA892D13-8577-4060-945E-344CE3723F6E}" srcOrd="0" destOrd="0" presId="urn:microsoft.com/office/officeart/2005/8/layout/process2"/>
    <dgm:cxn modelId="{054F47D0-1CEB-4F61-BC8B-38E59581E0FB}" type="presOf" srcId="{E387C6B1-72E3-450A-8CBF-C542402E7193}" destId="{474509BD-1691-4443-8E23-BFDB6CF9CFAE}" srcOrd="0" destOrd="0" presId="urn:microsoft.com/office/officeart/2005/8/layout/process2"/>
    <dgm:cxn modelId="{C3A462A2-A7B8-43BF-8EBB-8CA37DAEC1DF}" type="presOf" srcId="{E5EF6C22-E4BA-4F46-9BB0-DC29CE607BFA}" destId="{B85899D6-99C7-4698-8C36-98D4E6C502A4}" srcOrd="0" destOrd="0" presId="urn:microsoft.com/office/officeart/2005/8/layout/process2"/>
    <dgm:cxn modelId="{F5860CDA-45A1-4D77-ABC2-7A64CD4713F0}" type="presOf" srcId="{B8AE903C-7000-4855-985D-913BDAC8224E}" destId="{FA443A82-778B-4839-98BD-D52008213844}" srcOrd="1" destOrd="0" presId="urn:microsoft.com/office/officeart/2005/8/layout/process2"/>
    <dgm:cxn modelId="{13CD09C0-38F3-4CFC-8C9B-0B0CF67D6D2E}" type="presParOf" srcId="{2984A000-40ED-43BD-94D3-BD53262B93DF}" destId="{474509BD-1691-4443-8E23-BFDB6CF9CFAE}" srcOrd="0" destOrd="0" presId="urn:microsoft.com/office/officeart/2005/8/layout/process2"/>
    <dgm:cxn modelId="{97C29A12-A7C1-41B2-9868-E6657755C28A}" type="presParOf" srcId="{2984A000-40ED-43BD-94D3-BD53262B93DF}" destId="{169BE71F-5411-4055-9730-29C5BC5A765A}" srcOrd="1" destOrd="0" presId="urn:microsoft.com/office/officeart/2005/8/layout/process2"/>
    <dgm:cxn modelId="{7779D282-7DE6-4E05-84F8-89C5C55A3DDB}" type="presParOf" srcId="{169BE71F-5411-4055-9730-29C5BC5A765A}" destId="{9F8BCF78-5C36-4F01-9A22-02D8AD25AA86}" srcOrd="0" destOrd="0" presId="urn:microsoft.com/office/officeart/2005/8/layout/process2"/>
    <dgm:cxn modelId="{C0F42D9B-5B5B-480B-AC80-FC3238350C14}" type="presParOf" srcId="{2984A000-40ED-43BD-94D3-BD53262B93DF}" destId="{B85899D6-99C7-4698-8C36-98D4E6C502A4}" srcOrd="2" destOrd="0" presId="urn:microsoft.com/office/officeart/2005/8/layout/process2"/>
    <dgm:cxn modelId="{7747D4DB-1C28-4F79-A779-4D4B4221304C}" type="presParOf" srcId="{2984A000-40ED-43BD-94D3-BD53262B93DF}" destId="{0EC72C2F-A122-46C5-9299-9E637CE53946}" srcOrd="3" destOrd="0" presId="urn:microsoft.com/office/officeart/2005/8/layout/process2"/>
    <dgm:cxn modelId="{99027AD3-41B2-4884-BA39-78E4B1DA631B}" type="presParOf" srcId="{0EC72C2F-A122-46C5-9299-9E637CE53946}" destId="{AC04C2C2-5C5F-4655-A817-949B824097B9}" srcOrd="0" destOrd="0" presId="urn:microsoft.com/office/officeart/2005/8/layout/process2"/>
    <dgm:cxn modelId="{D3C384D7-8F81-48F6-8A08-80E3DE921641}" type="presParOf" srcId="{2984A000-40ED-43BD-94D3-BD53262B93DF}" destId="{2FB2B98E-F73D-4F96-97EE-48CD746707C7}" srcOrd="4" destOrd="0" presId="urn:microsoft.com/office/officeart/2005/8/layout/process2"/>
    <dgm:cxn modelId="{6FE72DFA-C108-418E-BA4A-CF682DF78037}" type="presParOf" srcId="{2984A000-40ED-43BD-94D3-BD53262B93DF}" destId="{77001292-08BF-417E-B90D-945B828F71F8}" srcOrd="5" destOrd="0" presId="urn:microsoft.com/office/officeart/2005/8/layout/process2"/>
    <dgm:cxn modelId="{D46C6972-FAD8-4DDC-A1B1-4008223930A7}" type="presParOf" srcId="{77001292-08BF-417E-B90D-945B828F71F8}" destId="{FA443A82-778B-4839-98BD-D52008213844}" srcOrd="0" destOrd="0" presId="urn:microsoft.com/office/officeart/2005/8/layout/process2"/>
    <dgm:cxn modelId="{F51D224C-1B68-4A14-9125-19695E84225F}" type="presParOf" srcId="{2984A000-40ED-43BD-94D3-BD53262B93DF}" destId="{FA892D13-8577-4060-945E-344CE3723F6E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61B4BC-6CB8-4D89-9A76-A37ACBF5ADD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387C6B1-72E3-450A-8CBF-C542402E7193}">
      <dgm:prSet phldrT="[טקסט]" custT="1"/>
      <dgm:spPr>
        <a:solidFill>
          <a:schemeClr val="accent1"/>
        </a:solidFill>
      </dgm:spPr>
      <dgm:t>
        <a:bodyPr/>
        <a:lstStyle/>
        <a:p>
          <a:pPr rtl="1"/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הדברה משולבת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7960BE6-700A-48E5-A444-429EF78411CA}" type="parTrans" cxnId="{2840A91D-88C4-4A9C-8E55-5F935A28B85A}">
      <dgm:prSet/>
      <dgm:spPr/>
      <dgm:t>
        <a:bodyPr/>
        <a:lstStyle/>
        <a:p>
          <a:pPr rtl="1"/>
          <a:endParaRPr lang="he-IL"/>
        </a:p>
      </dgm:t>
    </dgm:pt>
    <dgm:pt modelId="{83F9A956-E0B4-4C88-9D99-073DED788467}" type="sibTrans" cxnId="{2840A91D-88C4-4A9C-8E55-5F935A28B85A}">
      <dgm:prSet/>
      <dgm:spPr/>
      <dgm:t>
        <a:bodyPr/>
        <a:lstStyle/>
        <a:p>
          <a:pPr rtl="1"/>
          <a:endParaRPr lang="he-IL"/>
        </a:p>
      </dgm:t>
    </dgm:pt>
    <dgm:pt modelId="{E5EF6C22-E4BA-4F46-9BB0-DC29CE607BFA}">
      <dgm:prSet phldrT="[טקסט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1"/>
          <a:r>
            <a:rPr lang="he-IL" sz="1400" b="1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הדברה ביולוגית</a:t>
          </a:r>
          <a:endParaRPr lang="he-IL" sz="1400" b="1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20C6381-6F6D-4427-9628-4951A8FDA0CF}" type="parTrans" cxnId="{A812EADA-AE9C-44E0-A6C8-CC80269CD5BC}">
      <dgm:prSet/>
      <dgm:spPr/>
      <dgm:t>
        <a:bodyPr/>
        <a:lstStyle/>
        <a:p>
          <a:pPr rtl="1"/>
          <a:endParaRPr lang="he-IL"/>
        </a:p>
      </dgm:t>
    </dgm:pt>
    <dgm:pt modelId="{211952C9-3B37-4F94-B8C6-371C099E0D41}" type="sibTrans" cxnId="{A812EADA-AE9C-44E0-A6C8-CC80269CD5BC}">
      <dgm:prSet/>
      <dgm:spPr/>
      <dgm:t>
        <a:bodyPr/>
        <a:lstStyle/>
        <a:p>
          <a:pPr rtl="1"/>
          <a:endParaRPr lang="he-IL"/>
        </a:p>
      </dgm:t>
    </dgm:pt>
    <dgm:pt modelId="{57EB5BC0-2E82-4AEE-B213-7B453163E0F0}">
      <dgm:prSet phldrT="[טקסט]" custT="1"/>
      <dgm:spPr/>
      <dgm:t>
        <a:bodyPr/>
        <a:lstStyle/>
        <a:p>
          <a:pPr rtl="1"/>
          <a:r>
            <a:rPr lang="he-IL" sz="1200" b="0" dirty="0" smtClean="0">
              <a:solidFill>
                <a:schemeClr val="bg1"/>
              </a:solidFill>
            </a:rPr>
            <a:t>שיטות מניעה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8FBE1BA-4904-4CA4-B5E6-3CF35BD51784}" type="parTrans" cxnId="{4B628FCC-2CBD-44CB-89A6-3CCAE858A79A}">
      <dgm:prSet/>
      <dgm:spPr/>
      <dgm:t>
        <a:bodyPr/>
        <a:lstStyle/>
        <a:p>
          <a:pPr rtl="1"/>
          <a:endParaRPr lang="he-IL"/>
        </a:p>
      </dgm:t>
    </dgm:pt>
    <dgm:pt modelId="{B8AE903C-7000-4855-985D-913BDAC8224E}" type="sibTrans" cxnId="{4B628FCC-2CBD-44CB-89A6-3CCAE858A79A}">
      <dgm:prSet/>
      <dgm:spPr/>
      <dgm:t>
        <a:bodyPr/>
        <a:lstStyle/>
        <a:p>
          <a:pPr rtl="1"/>
          <a:endParaRPr lang="he-IL"/>
        </a:p>
      </dgm:t>
    </dgm:pt>
    <dgm:pt modelId="{CE844A94-5B93-4147-927C-33EFEA9AC33F}">
      <dgm:prSet phldrT="[טקסט]" custT="1"/>
      <dgm:spPr/>
      <dgm:t>
        <a:bodyPr/>
        <a:lstStyle/>
        <a:p>
          <a:pPr rtl="1"/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הדברה כימית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781ABB0-4803-465B-86DA-E31D10343BC0}" type="parTrans" cxnId="{3E36FA8A-4A27-4161-A72E-6CBCA84FBC7C}">
      <dgm:prSet/>
      <dgm:spPr/>
      <dgm:t>
        <a:bodyPr/>
        <a:lstStyle/>
        <a:p>
          <a:pPr rtl="1"/>
          <a:endParaRPr lang="he-IL"/>
        </a:p>
      </dgm:t>
    </dgm:pt>
    <dgm:pt modelId="{58A567BD-E382-459A-BDFF-EA25B4591E91}" type="sibTrans" cxnId="{3E36FA8A-4A27-4161-A72E-6CBCA84FBC7C}">
      <dgm:prSet/>
      <dgm:spPr/>
      <dgm:t>
        <a:bodyPr/>
        <a:lstStyle/>
        <a:p>
          <a:pPr rtl="1"/>
          <a:endParaRPr lang="he-IL"/>
        </a:p>
      </dgm:t>
    </dgm:pt>
    <dgm:pt modelId="{2984A000-40ED-43BD-94D3-BD53262B93DF}" type="pres">
      <dgm:prSet presAssocID="{0261B4BC-6CB8-4D89-9A76-A37ACBF5ADD2}" presName="linearFlow" presStyleCnt="0">
        <dgm:presLayoutVars>
          <dgm:resizeHandles val="exact"/>
        </dgm:presLayoutVars>
      </dgm:prSet>
      <dgm:spPr/>
    </dgm:pt>
    <dgm:pt modelId="{474509BD-1691-4443-8E23-BFDB6CF9CFAE}" type="pres">
      <dgm:prSet presAssocID="{E387C6B1-72E3-450A-8CBF-C542402E7193}" presName="node" presStyleLbl="node1" presStyleIdx="0" presStyleCnt="4" custLinFactNeighborX="1486" custLinFactNeighborY="1438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69BE71F-5411-4055-9730-29C5BC5A765A}" type="pres">
      <dgm:prSet presAssocID="{83F9A956-E0B4-4C88-9D99-073DED788467}" presName="sibTrans" presStyleLbl="sibTrans2D1" presStyleIdx="0" presStyleCnt="3"/>
      <dgm:spPr/>
      <dgm:t>
        <a:bodyPr/>
        <a:lstStyle/>
        <a:p>
          <a:pPr rtl="1"/>
          <a:endParaRPr lang="he-IL"/>
        </a:p>
      </dgm:t>
    </dgm:pt>
    <dgm:pt modelId="{9F8BCF78-5C36-4F01-9A22-02D8AD25AA86}" type="pres">
      <dgm:prSet presAssocID="{83F9A956-E0B4-4C88-9D99-073DED788467}" presName="connectorText" presStyleLbl="sibTrans2D1" presStyleIdx="0" presStyleCnt="3"/>
      <dgm:spPr/>
      <dgm:t>
        <a:bodyPr/>
        <a:lstStyle/>
        <a:p>
          <a:pPr rtl="1"/>
          <a:endParaRPr lang="he-IL"/>
        </a:p>
      </dgm:t>
    </dgm:pt>
    <dgm:pt modelId="{B85899D6-99C7-4698-8C36-98D4E6C502A4}" type="pres">
      <dgm:prSet presAssocID="{E5EF6C22-E4BA-4F46-9BB0-DC29CE607BF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EC72C2F-A122-46C5-9299-9E637CE53946}" type="pres">
      <dgm:prSet presAssocID="{211952C9-3B37-4F94-B8C6-371C099E0D41}" presName="sibTrans" presStyleLbl="sibTrans2D1" presStyleIdx="1" presStyleCnt="3"/>
      <dgm:spPr/>
      <dgm:t>
        <a:bodyPr/>
        <a:lstStyle/>
        <a:p>
          <a:pPr rtl="1"/>
          <a:endParaRPr lang="he-IL"/>
        </a:p>
      </dgm:t>
    </dgm:pt>
    <dgm:pt modelId="{AC04C2C2-5C5F-4655-A817-949B824097B9}" type="pres">
      <dgm:prSet presAssocID="{211952C9-3B37-4F94-B8C6-371C099E0D41}" presName="connectorText" presStyleLbl="sibTrans2D1" presStyleIdx="1" presStyleCnt="3"/>
      <dgm:spPr/>
      <dgm:t>
        <a:bodyPr/>
        <a:lstStyle/>
        <a:p>
          <a:pPr rtl="1"/>
          <a:endParaRPr lang="he-IL"/>
        </a:p>
      </dgm:t>
    </dgm:pt>
    <dgm:pt modelId="{2FB2B98E-F73D-4F96-97EE-48CD746707C7}" type="pres">
      <dgm:prSet presAssocID="{57EB5BC0-2E82-4AEE-B213-7B453163E0F0}" presName="node" presStyleLbl="node1" presStyleIdx="2" presStyleCnt="4" custLinFactNeighborY="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7001292-08BF-417E-B90D-945B828F71F8}" type="pres">
      <dgm:prSet presAssocID="{B8AE903C-7000-4855-985D-913BDAC8224E}" presName="sibTrans" presStyleLbl="sibTrans2D1" presStyleIdx="2" presStyleCnt="3"/>
      <dgm:spPr/>
      <dgm:t>
        <a:bodyPr/>
        <a:lstStyle/>
        <a:p>
          <a:pPr rtl="1"/>
          <a:endParaRPr lang="he-IL"/>
        </a:p>
      </dgm:t>
    </dgm:pt>
    <dgm:pt modelId="{FA443A82-778B-4839-98BD-D52008213844}" type="pres">
      <dgm:prSet presAssocID="{B8AE903C-7000-4855-985D-913BDAC8224E}" presName="connectorText" presStyleLbl="sibTrans2D1" presStyleIdx="2" presStyleCnt="3"/>
      <dgm:spPr/>
      <dgm:t>
        <a:bodyPr/>
        <a:lstStyle/>
        <a:p>
          <a:pPr rtl="1"/>
          <a:endParaRPr lang="he-IL"/>
        </a:p>
      </dgm:t>
    </dgm:pt>
    <dgm:pt modelId="{40560266-D4CB-4959-88B3-6F679141494E}" type="pres">
      <dgm:prSet presAssocID="{CE844A94-5B93-4147-927C-33EFEA9AC33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57908F9D-48F8-44D8-B01D-12C64AFBCE50}" type="presOf" srcId="{211952C9-3B37-4F94-B8C6-371C099E0D41}" destId="{AC04C2C2-5C5F-4655-A817-949B824097B9}" srcOrd="1" destOrd="0" presId="urn:microsoft.com/office/officeart/2005/8/layout/process2"/>
    <dgm:cxn modelId="{95CAD2EE-1241-4AC0-A52E-65B2C13DC863}" type="presOf" srcId="{211952C9-3B37-4F94-B8C6-371C099E0D41}" destId="{0EC72C2F-A122-46C5-9299-9E637CE53946}" srcOrd="0" destOrd="0" presId="urn:microsoft.com/office/officeart/2005/8/layout/process2"/>
    <dgm:cxn modelId="{A812EADA-AE9C-44E0-A6C8-CC80269CD5BC}" srcId="{0261B4BC-6CB8-4D89-9A76-A37ACBF5ADD2}" destId="{E5EF6C22-E4BA-4F46-9BB0-DC29CE607BFA}" srcOrd="1" destOrd="0" parTransId="{220C6381-6F6D-4427-9628-4951A8FDA0CF}" sibTransId="{211952C9-3B37-4F94-B8C6-371C099E0D41}"/>
    <dgm:cxn modelId="{08F6B040-100D-4DFF-9948-A8ABAB3015D0}" type="presOf" srcId="{CE844A94-5B93-4147-927C-33EFEA9AC33F}" destId="{40560266-D4CB-4959-88B3-6F679141494E}" srcOrd="0" destOrd="0" presId="urn:microsoft.com/office/officeart/2005/8/layout/process2"/>
    <dgm:cxn modelId="{ED7439F0-E702-4CFC-8F14-07CECD962629}" type="presOf" srcId="{83F9A956-E0B4-4C88-9D99-073DED788467}" destId="{9F8BCF78-5C36-4F01-9A22-02D8AD25AA86}" srcOrd="1" destOrd="0" presId="urn:microsoft.com/office/officeart/2005/8/layout/process2"/>
    <dgm:cxn modelId="{5CE6DB15-6DFD-4466-80AD-7CA6D19B41BC}" type="presOf" srcId="{83F9A956-E0B4-4C88-9D99-073DED788467}" destId="{169BE71F-5411-4055-9730-29C5BC5A765A}" srcOrd="0" destOrd="0" presId="urn:microsoft.com/office/officeart/2005/8/layout/process2"/>
    <dgm:cxn modelId="{6DCEF75E-01C5-4B7E-9AF4-291D17D42088}" type="presOf" srcId="{B8AE903C-7000-4855-985D-913BDAC8224E}" destId="{FA443A82-778B-4839-98BD-D52008213844}" srcOrd="1" destOrd="0" presId="urn:microsoft.com/office/officeart/2005/8/layout/process2"/>
    <dgm:cxn modelId="{C006A4D6-FA43-471F-9603-2053C657F16D}" type="presOf" srcId="{E387C6B1-72E3-450A-8CBF-C542402E7193}" destId="{474509BD-1691-4443-8E23-BFDB6CF9CFAE}" srcOrd="0" destOrd="0" presId="urn:microsoft.com/office/officeart/2005/8/layout/process2"/>
    <dgm:cxn modelId="{2840A91D-88C4-4A9C-8E55-5F935A28B85A}" srcId="{0261B4BC-6CB8-4D89-9A76-A37ACBF5ADD2}" destId="{E387C6B1-72E3-450A-8CBF-C542402E7193}" srcOrd="0" destOrd="0" parTransId="{B7960BE6-700A-48E5-A444-429EF78411CA}" sibTransId="{83F9A956-E0B4-4C88-9D99-073DED788467}"/>
    <dgm:cxn modelId="{8BDF616D-D8C4-4C25-BDC8-BCA6E00EF6C0}" type="presOf" srcId="{57EB5BC0-2E82-4AEE-B213-7B453163E0F0}" destId="{2FB2B98E-F73D-4F96-97EE-48CD746707C7}" srcOrd="0" destOrd="0" presId="urn:microsoft.com/office/officeart/2005/8/layout/process2"/>
    <dgm:cxn modelId="{AE82D302-4F73-4802-B0E5-6BCD63B847F6}" type="presOf" srcId="{E5EF6C22-E4BA-4F46-9BB0-DC29CE607BFA}" destId="{B85899D6-99C7-4698-8C36-98D4E6C502A4}" srcOrd="0" destOrd="0" presId="urn:microsoft.com/office/officeart/2005/8/layout/process2"/>
    <dgm:cxn modelId="{65ABC4CD-FB5E-4056-8E1F-B6803159D4ED}" type="presOf" srcId="{B8AE903C-7000-4855-985D-913BDAC8224E}" destId="{77001292-08BF-417E-B90D-945B828F71F8}" srcOrd="0" destOrd="0" presId="urn:microsoft.com/office/officeart/2005/8/layout/process2"/>
    <dgm:cxn modelId="{4B628FCC-2CBD-44CB-89A6-3CCAE858A79A}" srcId="{0261B4BC-6CB8-4D89-9A76-A37ACBF5ADD2}" destId="{57EB5BC0-2E82-4AEE-B213-7B453163E0F0}" srcOrd="2" destOrd="0" parTransId="{98FBE1BA-4904-4CA4-B5E6-3CF35BD51784}" sibTransId="{B8AE903C-7000-4855-985D-913BDAC8224E}"/>
    <dgm:cxn modelId="{F5C90758-686F-4ACE-B094-11BA5DEF81B9}" type="presOf" srcId="{0261B4BC-6CB8-4D89-9A76-A37ACBF5ADD2}" destId="{2984A000-40ED-43BD-94D3-BD53262B93DF}" srcOrd="0" destOrd="0" presId="urn:microsoft.com/office/officeart/2005/8/layout/process2"/>
    <dgm:cxn modelId="{3E36FA8A-4A27-4161-A72E-6CBCA84FBC7C}" srcId="{0261B4BC-6CB8-4D89-9A76-A37ACBF5ADD2}" destId="{CE844A94-5B93-4147-927C-33EFEA9AC33F}" srcOrd="3" destOrd="0" parTransId="{9781ABB0-4803-465B-86DA-E31D10343BC0}" sibTransId="{58A567BD-E382-459A-BDFF-EA25B4591E91}"/>
    <dgm:cxn modelId="{3693C9E5-02F6-486F-B00A-07B28DCDAD13}" type="presParOf" srcId="{2984A000-40ED-43BD-94D3-BD53262B93DF}" destId="{474509BD-1691-4443-8E23-BFDB6CF9CFAE}" srcOrd="0" destOrd="0" presId="urn:microsoft.com/office/officeart/2005/8/layout/process2"/>
    <dgm:cxn modelId="{6FC6CD12-9F29-42CB-B923-BACD036A2442}" type="presParOf" srcId="{2984A000-40ED-43BD-94D3-BD53262B93DF}" destId="{169BE71F-5411-4055-9730-29C5BC5A765A}" srcOrd="1" destOrd="0" presId="urn:microsoft.com/office/officeart/2005/8/layout/process2"/>
    <dgm:cxn modelId="{88B88608-9DE6-4F6D-ADE7-663342FECE66}" type="presParOf" srcId="{169BE71F-5411-4055-9730-29C5BC5A765A}" destId="{9F8BCF78-5C36-4F01-9A22-02D8AD25AA86}" srcOrd="0" destOrd="0" presId="urn:microsoft.com/office/officeart/2005/8/layout/process2"/>
    <dgm:cxn modelId="{B2F4D1BE-7716-4850-AA71-CC8AB5330CC0}" type="presParOf" srcId="{2984A000-40ED-43BD-94D3-BD53262B93DF}" destId="{B85899D6-99C7-4698-8C36-98D4E6C502A4}" srcOrd="2" destOrd="0" presId="urn:microsoft.com/office/officeart/2005/8/layout/process2"/>
    <dgm:cxn modelId="{F4E152A5-E87A-4E79-AC77-01A01AF2B0AE}" type="presParOf" srcId="{2984A000-40ED-43BD-94D3-BD53262B93DF}" destId="{0EC72C2F-A122-46C5-9299-9E637CE53946}" srcOrd="3" destOrd="0" presId="urn:microsoft.com/office/officeart/2005/8/layout/process2"/>
    <dgm:cxn modelId="{99F26EEA-857F-44F2-953D-2DD005E129DA}" type="presParOf" srcId="{0EC72C2F-A122-46C5-9299-9E637CE53946}" destId="{AC04C2C2-5C5F-4655-A817-949B824097B9}" srcOrd="0" destOrd="0" presId="urn:microsoft.com/office/officeart/2005/8/layout/process2"/>
    <dgm:cxn modelId="{EA13457F-4A0D-4825-BBE9-B736DAE6911A}" type="presParOf" srcId="{2984A000-40ED-43BD-94D3-BD53262B93DF}" destId="{2FB2B98E-F73D-4F96-97EE-48CD746707C7}" srcOrd="4" destOrd="0" presId="urn:microsoft.com/office/officeart/2005/8/layout/process2"/>
    <dgm:cxn modelId="{E77D7475-C598-4856-95A3-4B5FA7903B5C}" type="presParOf" srcId="{2984A000-40ED-43BD-94D3-BD53262B93DF}" destId="{77001292-08BF-417E-B90D-945B828F71F8}" srcOrd="5" destOrd="0" presId="urn:microsoft.com/office/officeart/2005/8/layout/process2"/>
    <dgm:cxn modelId="{8AEB4B2C-BFEB-4CA6-93E4-C04A2971183D}" type="presParOf" srcId="{77001292-08BF-417E-B90D-945B828F71F8}" destId="{FA443A82-778B-4839-98BD-D52008213844}" srcOrd="0" destOrd="0" presId="urn:microsoft.com/office/officeart/2005/8/layout/process2"/>
    <dgm:cxn modelId="{5AA746C6-E403-43C0-9CF0-D29D7F08F0C2}" type="presParOf" srcId="{2984A000-40ED-43BD-94D3-BD53262B93DF}" destId="{40560266-D4CB-4959-88B3-6F679141494E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61B4BC-6CB8-4D89-9A76-A37ACBF5ADD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387C6B1-72E3-450A-8CBF-C542402E7193}">
      <dgm:prSet phldrT="[טקסט]" custT="1"/>
      <dgm:spPr>
        <a:solidFill>
          <a:schemeClr val="accent1"/>
        </a:solidFill>
      </dgm:spPr>
      <dgm:t>
        <a:bodyPr/>
        <a:lstStyle/>
        <a:p>
          <a:pPr rtl="1"/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הדברה משולבת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7960BE6-700A-48E5-A444-429EF78411CA}" type="parTrans" cxnId="{2840A91D-88C4-4A9C-8E55-5F935A28B85A}">
      <dgm:prSet/>
      <dgm:spPr/>
      <dgm:t>
        <a:bodyPr/>
        <a:lstStyle/>
        <a:p>
          <a:pPr rtl="1"/>
          <a:endParaRPr lang="he-IL"/>
        </a:p>
      </dgm:t>
    </dgm:pt>
    <dgm:pt modelId="{83F9A956-E0B4-4C88-9D99-073DED788467}" type="sibTrans" cxnId="{2840A91D-88C4-4A9C-8E55-5F935A28B85A}">
      <dgm:prSet/>
      <dgm:spPr/>
      <dgm:t>
        <a:bodyPr/>
        <a:lstStyle/>
        <a:p>
          <a:pPr rtl="1"/>
          <a:endParaRPr lang="he-IL"/>
        </a:p>
      </dgm:t>
    </dgm:pt>
    <dgm:pt modelId="{E5EF6C22-E4BA-4F46-9BB0-DC29CE607BFA}">
      <dgm:prSet phldrT="[טקסט]" custT="1"/>
      <dgm:spPr/>
      <dgm:t>
        <a:bodyPr/>
        <a:lstStyle/>
        <a:p>
          <a:pPr rtl="1"/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הדברה ביולוגית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20C6381-6F6D-4427-9628-4951A8FDA0CF}" type="parTrans" cxnId="{A812EADA-AE9C-44E0-A6C8-CC80269CD5BC}">
      <dgm:prSet/>
      <dgm:spPr/>
      <dgm:t>
        <a:bodyPr/>
        <a:lstStyle/>
        <a:p>
          <a:pPr rtl="1"/>
          <a:endParaRPr lang="he-IL"/>
        </a:p>
      </dgm:t>
    </dgm:pt>
    <dgm:pt modelId="{211952C9-3B37-4F94-B8C6-371C099E0D41}" type="sibTrans" cxnId="{A812EADA-AE9C-44E0-A6C8-CC80269CD5BC}">
      <dgm:prSet/>
      <dgm:spPr/>
      <dgm:t>
        <a:bodyPr/>
        <a:lstStyle/>
        <a:p>
          <a:pPr rtl="1"/>
          <a:endParaRPr lang="he-IL"/>
        </a:p>
      </dgm:t>
    </dgm:pt>
    <dgm:pt modelId="{57EB5BC0-2E82-4AEE-B213-7B453163E0F0}">
      <dgm:prSet phldrT="[טקסט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1"/>
          <a:r>
            <a:rPr lang="he-IL" sz="1400" b="1" dirty="0" smtClean="0">
              <a:solidFill>
                <a:schemeClr val="bg1"/>
              </a:solidFill>
            </a:rPr>
            <a:t>שיטות מניעה</a:t>
          </a:r>
          <a:endParaRPr lang="he-IL" sz="1400" b="1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8FBE1BA-4904-4CA4-B5E6-3CF35BD51784}" type="parTrans" cxnId="{4B628FCC-2CBD-44CB-89A6-3CCAE858A79A}">
      <dgm:prSet/>
      <dgm:spPr/>
      <dgm:t>
        <a:bodyPr/>
        <a:lstStyle/>
        <a:p>
          <a:pPr rtl="1"/>
          <a:endParaRPr lang="he-IL"/>
        </a:p>
      </dgm:t>
    </dgm:pt>
    <dgm:pt modelId="{B8AE903C-7000-4855-985D-913BDAC8224E}" type="sibTrans" cxnId="{4B628FCC-2CBD-44CB-89A6-3CCAE858A79A}">
      <dgm:prSet/>
      <dgm:spPr/>
      <dgm:t>
        <a:bodyPr/>
        <a:lstStyle/>
        <a:p>
          <a:pPr rtl="1"/>
          <a:endParaRPr lang="he-IL"/>
        </a:p>
      </dgm:t>
    </dgm:pt>
    <dgm:pt modelId="{5F00FFF4-9B5D-4785-BA6C-CA8D03E7E9DF}">
      <dgm:prSet phldrT="[טקסט]" custT="1"/>
      <dgm:spPr/>
      <dgm:t>
        <a:bodyPr/>
        <a:lstStyle/>
        <a:p>
          <a:pPr rtl="1"/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הדברה כימית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6266BE5-6B6D-403A-B59A-C21411DC3FFD}" type="parTrans" cxnId="{5A1A4BD2-79AC-4752-9C35-7E5F246AF4E6}">
      <dgm:prSet/>
      <dgm:spPr/>
      <dgm:t>
        <a:bodyPr/>
        <a:lstStyle/>
        <a:p>
          <a:pPr rtl="1"/>
          <a:endParaRPr lang="he-IL"/>
        </a:p>
      </dgm:t>
    </dgm:pt>
    <dgm:pt modelId="{686FE0B1-9455-445D-B138-B013AA41621F}" type="sibTrans" cxnId="{5A1A4BD2-79AC-4752-9C35-7E5F246AF4E6}">
      <dgm:prSet/>
      <dgm:spPr/>
      <dgm:t>
        <a:bodyPr/>
        <a:lstStyle/>
        <a:p>
          <a:pPr rtl="1"/>
          <a:endParaRPr lang="he-IL"/>
        </a:p>
      </dgm:t>
    </dgm:pt>
    <dgm:pt modelId="{2984A000-40ED-43BD-94D3-BD53262B93DF}" type="pres">
      <dgm:prSet presAssocID="{0261B4BC-6CB8-4D89-9A76-A37ACBF5ADD2}" presName="linearFlow" presStyleCnt="0">
        <dgm:presLayoutVars>
          <dgm:resizeHandles val="exact"/>
        </dgm:presLayoutVars>
      </dgm:prSet>
      <dgm:spPr/>
    </dgm:pt>
    <dgm:pt modelId="{474509BD-1691-4443-8E23-BFDB6CF9CFAE}" type="pres">
      <dgm:prSet presAssocID="{E387C6B1-72E3-450A-8CBF-C542402E7193}" presName="node" presStyleLbl="node1" presStyleIdx="0" presStyleCnt="4" custLinFactNeighborX="1486" custLinFactNeighborY="1438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69BE71F-5411-4055-9730-29C5BC5A765A}" type="pres">
      <dgm:prSet presAssocID="{83F9A956-E0B4-4C88-9D99-073DED788467}" presName="sibTrans" presStyleLbl="sibTrans2D1" presStyleIdx="0" presStyleCnt="3"/>
      <dgm:spPr/>
      <dgm:t>
        <a:bodyPr/>
        <a:lstStyle/>
        <a:p>
          <a:pPr rtl="1"/>
          <a:endParaRPr lang="he-IL"/>
        </a:p>
      </dgm:t>
    </dgm:pt>
    <dgm:pt modelId="{9F8BCF78-5C36-4F01-9A22-02D8AD25AA86}" type="pres">
      <dgm:prSet presAssocID="{83F9A956-E0B4-4C88-9D99-073DED788467}" presName="connectorText" presStyleLbl="sibTrans2D1" presStyleIdx="0" presStyleCnt="3"/>
      <dgm:spPr/>
      <dgm:t>
        <a:bodyPr/>
        <a:lstStyle/>
        <a:p>
          <a:pPr rtl="1"/>
          <a:endParaRPr lang="he-IL"/>
        </a:p>
      </dgm:t>
    </dgm:pt>
    <dgm:pt modelId="{B85899D6-99C7-4698-8C36-98D4E6C502A4}" type="pres">
      <dgm:prSet presAssocID="{E5EF6C22-E4BA-4F46-9BB0-DC29CE607BF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EC72C2F-A122-46C5-9299-9E637CE53946}" type="pres">
      <dgm:prSet presAssocID="{211952C9-3B37-4F94-B8C6-371C099E0D41}" presName="sibTrans" presStyleLbl="sibTrans2D1" presStyleIdx="1" presStyleCnt="3"/>
      <dgm:spPr/>
      <dgm:t>
        <a:bodyPr/>
        <a:lstStyle/>
        <a:p>
          <a:pPr rtl="1"/>
          <a:endParaRPr lang="he-IL"/>
        </a:p>
      </dgm:t>
    </dgm:pt>
    <dgm:pt modelId="{AC04C2C2-5C5F-4655-A817-949B824097B9}" type="pres">
      <dgm:prSet presAssocID="{211952C9-3B37-4F94-B8C6-371C099E0D41}" presName="connectorText" presStyleLbl="sibTrans2D1" presStyleIdx="1" presStyleCnt="3"/>
      <dgm:spPr/>
      <dgm:t>
        <a:bodyPr/>
        <a:lstStyle/>
        <a:p>
          <a:pPr rtl="1"/>
          <a:endParaRPr lang="he-IL"/>
        </a:p>
      </dgm:t>
    </dgm:pt>
    <dgm:pt modelId="{2FB2B98E-F73D-4F96-97EE-48CD746707C7}" type="pres">
      <dgm:prSet presAssocID="{57EB5BC0-2E82-4AEE-B213-7B453163E0F0}" presName="node" presStyleLbl="node1" presStyleIdx="2" presStyleCnt="4" custLinFactNeighborY="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7001292-08BF-417E-B90D-945B828F71F8}" type="pres">
      <dgm:prSet presAssocID="{B8AE903C-7000-4855-985D-913BDAC8224E}" presName="sibTrans" presStyleLbl="sibTrans2D1" presStyleIdx="2" presStyleCnt="3"/>
      <dgm:spPr/>
      <dgm:t>
        <a:bodyPr/>
        <a:lstStyle/>
        <a:p>
          <a:pPr rtl="1"/>
          <a:endParaRPr lang="he-IL"/>
        </a:p>
      </dgm:t>
    </dgm:pt>
    <dgm:pt modelId="{FA443A82-778B-4839-98BD-D52008213844}" type="pres">
      <dgm:prSet presAssocID="{B8AE903C-7000-4855-985D-913BDAC8224E}" presName="connectorText" presStyleLbl="sibTrans2D1" presStyleIdx="2" presStyleCnt="3"/>
      <dgm:spPr/>
      <dgm:t>
        <a:bodyPr/>
        <a:lstStyle/>
        <a:p>
          <a:pPr rtl="1"/>
          <a:endParaRPr lang="he-IL"/>
        </a:p>
      </dgm:t>
    </dgm:pt>
    <dgm:pt modelId="{FA892D13-8577-4060-945E-344CE3723F6E}" type="pres">
      <dgm:prSet presAssocID="{5F00FFF4-9B5D-4785-BA6C-CA8D03E7E9D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5A1A4BD2-79AC-4752-9C35-7E5F246AF4E6}" srcId="{0261B4BC-6CB8-4D89-9A76-A37ACBF5ADD2}" destId="{5F00FFF4-9B5D-4785-BA6C-CA8D03E7E9DF}" srcOrd="3" destOrd="0" parTransId="{16266BE5-6B6D-403A-B59A-C21411DC3FFD}" sibTransId="{686FE0B1-9455-445D-B138-B013AA41621F}"/>
    <dgm:cxn modelId="{4B628FCC-2CBD-44CB-89A6-3CCAE858A79A}" srcId="{0261B4BC-6CB8-4D89-9A76-A37ACBF5ADD2}" destId="{57EB5BC0-2E82-4AEE-B213-7B453163E0F0}" srcOrd="2" destOrd="0" parTransId="{98FBE1BA-4904-4CA4-B5E6-3CF35BD51784}" sibTransId="{B8AE903C-7000-4855-985D-913BDAC8224E}"/>
    <dgm:cxn modelId="{6EE440ED-BD59-454A-943F-77A3EB92C190}" type="presOf" srcId="{57EB5BC0-2E82-4AEE-B213-7B453163E0F0}" destId="{2FB2B98E-F73D-4F96-97EE-48CD746707C7}" srcOrd="0" destOrd="0" presId="urn:microsoft.com/office/officeart/2005/8/layout/process2"/>
    <dgm:cxn modelId="{C6B9F25F-D52D-43AA-9331-82E05AB116D7}" type="presOf" srcId="{B8AE903C-7000-4855-985D-913BDAC8224E}" destId="{FA443A82-778B-4839-98BD-D52008213844}" srcOrd="1" destOrd="0" presId="urn:microsoft.com/office/officeart/2005/8/layout/process2"/>
    <dgm:cxn modelId="{2840A91D-88C4-4A9C-8E55-5F935A28B85A}" srcId="{0261B4BC-6CB8-4D89-9A76-A37ACBF5ADD2}" destId="{E387C6B1-72E3-450A-8CBF-C542402E7193}" srcOrd="0" destOrd="0" parTransId="{B7960BE6-700A-48E5-A444-429EF78411CA}" sibTransId="{83F9A956-E0B4-4C88-9D99-073DED788467}"/>
    <dgm:cxn modelId="{F47C193B-3665-4DA9-B455-210FEBE7FEAF}" type="presOf" srcId="{B8AE903C-7000-4855-985D-913BDAC8224E}" destId="{77001292-08BF-417E-B90D-945B828F71F8}" srcOrd="0" destOrd="0" presId="urn:microsoft.com/office/officeart/2005/8/layout/process2"/>
    <dgm:cxn modelId="{4D5EF8EC-DC19-451A-AF55-27A49A5013B5}" type="presOf" srcId="{E387C6B1-72E3-450A-8CBF-C542402E7193}" destId="{474509BD-1691-4443-8E23-BFDB6CF9CFAE}" srcOrd="0" destOrd="0" presId="urn:microsoft.com/office/officeart/2005/8/layout/process2"/>
    <dgm:cxn modelId="{8268AF83-04DD-416C-A569-A7B1A6B3D9E7}" type="presOf" srcId="{83F9A956-E0B4-4C88-9D99-073DED788467}" destId="{9F8BCF78-5C36-4F01-9A22-02D8AD25AA86}" srcOrd="1" destOrd="0" presId="urn:microsoft.com/office/officeart/2005/8/layout/process2"/>
    <dgm:cxn modelId="{F8D72D49-8502-46BF-9A11-5B4C453E108E}" type="presOf" srcId="{211952C9-3B37-4F94-B8C6-371C099E0D41}" destId="{0EC72C2F-A122-46C5-9299-9E637CE53946}" srcOrd="0" destOrd="0" presId="urn:microsoft.com/office/officeart/2005/8/layout/process2"/>
    <dgm:cxn modelId="{E949DE0F-58DC-4AB1-A5E3-AD6E41735A1A}" type="presOf" srcId="{0261B4BC-6CB8-4D89-9A76-A37ACBF5ADD2}" destId="{2984A000-40ED-43BD-94D3-BD53262B93DF}" srcOrd="0" destOrd="0" presId="urn:microsoft.com/office/officeart/2005/8/layout/process2"/>
    <dgm:cxn modelId="{5632F93C-7552-4E3D-AC35-0D4E58FC01CE}" type="presOf" srcId="{E5EF6C22-E4BA-4F46-9BB0-DC29CE607BFA}" destId="{B85899D6-99C7-4698-8C36-98D4E6C502A4}" srcOrd="0" destOrd="0" presId="urn:microsoft.com/office/officeart/2005/8/layout/process2"/>
    <dgm:cxn modelId="{D83573DA-8CF9-42E7-806E-B90A0D0D528D}" type="presOf" srcId="{211952C9-3B37-4F94-B8C6-371C099E0D41}" destId="{AC04C2C2-5C5F-4655-A817-949B824097B9}" srcOrd="1" destOrd="0" presId="urn:microsoft.com/office/officeart/2005/8/layout/process2"/>
    <dgm:cxn modelId="{A812EADA-AE9C-44E0-A6C8-CC80269CD5BC}" srcId="{0261B4BC-6CB8-4D89-9A76-A37ACBF5ADD2}" destId="{E5EF6C22-E4BA-4F46-9BB0-DC29CE607BFA}" srcOrd="1" destOrd="0" parTransId="{220C6381-6F6D-4427-9628-4951A8FDA0CF}" sibTransId="{211952C9-3B37-4F94-B8C6-371C099E0D41}"/>
    <dgm:cxn modelId="{3D46D9D2-B3BB-41EA-9767-3BE7E54A8859}" type="presOf" srcId="{83F9A956-E0B4-4C88-9D99-073DED788467}" destId="{169BE71F-5411-4055-9730-29C5BC5A765A}" srcOrd="0" destOrd="0" presId="urn:microsoft.com/office/officeart/2005/8/layout/process2"/>
    <dgm:cxn modelId="{E08DBD8E-07D3-4251-9AB9-405E3E040BA9}" type="presOf" srcId="{5F00FFF4-9B5D-4785-BA6C-CA8D03E7E9DF}" destId="{FA892D13-8577-4060-945E-344CE3723F6E}" srcOrd="0" destOrd="0" presId="urn:microsoft.com/office/officeart/2005/8/layout/process2"/>
    <dgm:cxn modelId="{18DE590A-53FE-4EE4-A804-6A971A4BD38E}" type="presParOf" srcId="{2984A000-40ED-43BD-94D3-BD53262B93DF}" destId="{474509BD-1691-4443-8E23-BFDB6CF9CFAE}" srcOrd="0" destOrd="0" presId="urn:microsoft.com/office/officeart/2005/8/layout/process2"/>
    <dgm:cxn modelId="{B1F9709C-62B4-4927-9D23-7967E12B8D73}" type="presParOf" srcId="{2984A000-40ED-43BD-94D3-BD53262B93DF}" destId="{169BE71F-5411-4055-9730-29C5BC5A765A}" srcOrd="1" destOrd="0" presId="urn:microsoft.com/office/officeart/2005/8/layout/process2"/>
    <dgm:cxn modelId="{CD7883D2-223E-4D70-8A28-BC4FB6E5AA4C}" type="presParOf" srcId="{169BE71F-5411-4055-9730-29C5BC5A765A}" destId="{9F8BCF78-5C36-4F01-9A22-02D8AD25AA86}" srcOrd="0" destOrd="0" presId="urn:microsoft.com/office/officeart/2005/8/layout/process2"/>
    <dgm:cxn modelId="{FCBBE941-B6D7-4965-984C-E1558DA29C34}" type="presParOf" srcId="{2984A000-40ED-43BD-94D3-BD53262B93DF}" destId="{B85899D6-99C7-4698-8C36-98D4E6C502A4}" srcOrd="2" destOrd="0" presId="urn:microsoft.com/office/officeart/2005/8/layout/process2"/>
    <dgm:cxn modelId="{466B62BC-6091-46B4-846E-2EB942B4C5F0}" type="presParOf" srcId="{2984A000-40ED-43BD-94D3-BD53262B93DF}" destId="{0EC72C2F-A122-46C5-9299-9E637CE53946}" srcOrd="3" destOrd="0" presId="urn:microsoft.com/office/officeart/2005/8/layout/process2"/>
    <dgm:cxn modelId="{B35684E9-D183-4C82-9EBD-100C7EE051A0}" type="presParOf" srcId="{0EC72C2F-A122-46C5-9299-9E637CE53946}" destId="{AC04C2C2-5C5F-4655-A817-949B824097B9}" srcOrd="0" destOrd="0" presId="urn:microsoft.com/office/officeart/2005/8/layout/process2"/>
    <dgm:cxn modelId="{108C125C-D677-455C-8BE9-541186B9592C}" type="presParOf" srcId="{2984A000-40ED-43BD-94D3-BD53262B93DF}" destId="{2FB2B98E-F73D-4F96-97EE-48CD746707C7}" srcOrd="4" destOrd="0" presId="urn:microsoft.com/office/officeart/2005/8/layout/process2"/>
    <dgm:cxn modelId="{BF7595BB-0827-49C4-9D99-C18F931D0126}" type="presParOf" srcId="{2984A000-40ED-43BD-94D3-BD53262B93DF}" destId="{77001292-08BF-417E-B90D-945B828F71F8}" srcOrd="5" destOrd="0" presId="urn:microsoft.com/office/officeart/2005/8/layout/process2"/>
    <dgm:cxn modelId="{B89D8E52-D9E7-429E-BD7E-CDF8EF8726AD}" type="presParOf" srcId="{77001292-08BF-417E-B90D-945B828F71F8}" destId="{FA443A82-778B-4839-98BD-D52008213844}" srcOrd="0" destOrd="0" presId="urn:microsoft.com/office/officeart/2005/8/layout/process2"/>
    <dgm:cxn modelId="{50D2919C-E140-48DC-AC0F-BEDF892B972D}" type="presParOf" srcId="{2984A000-40ED-43BD-94D3-BD53262B93DF}" destId="{FA892D13-8577-4060-945E-344CE3723F6E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61B4BC-6CB8-4D89-9A76-A37ACBF5ADD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387C6B1-72E3-450A-8CBF-C542402E7193}">
      <dgm:prSet phldrT="[טקסט]" custT="1"/>
      <dgm:spPr>
        <a:solidFill>
          <a:schemeClr val="accent1"/>
        </a:solidFill>
      </dgm:spPr>
      <dgm:t>
        <a:bodyPr/>
        <a:lstStyle/>
        <a:p>
          <a:pPr rtl="1"/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הדברה משולבת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7960BE6-700A-48E5-A444-429EF78411CA}" type="parTrans" cxnId="{2840A91D-88C4-4A9C-8E55-5F935A28B85A}">
      <dgm:prSet/>
      <dgm:spPr/>
      <dgm:t>
        <a:bodyPr/>
        <a:lstStyle/>
        <a:p>
          <a:pPr rtl="1"/>
          <a:endParaRPr lang="he-IL"/>
        </a:p>
      </dgm:t>
    </dgm:pt>
    <dgm:pt modelId="{83F9A956-E0B4-4C88-9D99-073DED788467}" type="sibTrans" cxnId="{2840A91D-88C4-4A9C-8E55-5F935A28B85A}">
      <dgm:prSet/>
      <dgm:spPr/>
      <dgm:t>
        <a:bodyPr/>
        <a:lstStyle/>
        <a:p>
          <a:pPr rtl="1"/>
          <a:endParaRPr lang="he-IL"/>
        </a:p>
      </dgm:t>
    </dgm:pt>
    <dgm:pt modelId="{E5EF6C22-E4BA-4F46-9BB0-DC29CE607BFA}">
      <dgm:prSet phldrT="[טקסט]" custT="1"/>
      <dgm:spPr/>
      <dgm:t>
        <a:bodyPr/>
        <a:lstStyle/>
        <a:p>
          <a:pPr rtl="1"/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הדברה ביולוגית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20C6381-6F6D-4427-9628-4951A8FDA0CF}" type="parTrans" cxnId="{A812EADA-AE9C-44E0-A6C8-CC80269CD5BC}">
      <dgm:prSet/>
      <dgm:spPr/>
      <dgm:t>
        <a:bodyPr/>
        <a:lstStyle/>
        <a:p>
          <a:pPr rtl="1"/>
          <a:endParaRPr lang="he-IL"/>
        </a:p>
      </dgm:t>
    </dgm:pt>
    <dgm:pt modelId="{211952C9-3B37-4F94-B8C6-371C099E0D41}" type="sibTrans" cxnId="{A812EADA-AE9C-44E0-A6C8-CC80269CD5BC}">
      <dgm:prSet/>
      <dgm:spPr/>
      <dgm:t>
        <a:bodyPr/>
        <a:lstStyle/>
        <a:p>
          <a:pPr rtl="1"/>
          <a:endParaRPr lang="he-IL"/>
        </a:p>
      </dgm:t>
    </dgm:pt>
    <dgm:pt modelId="{57EB5BC0-2E82-4AEE-B213-7B453163E0F0}">
      <dgm:prSet phldrT="[טקסט]" custT="1"/>
      <dgm:spPr>
        <a:solidFill>
          <a:schemeClr val="accent1"/>
        </a:solidFill>
      </dgm:spPr>
      <dgm:t>
        <a:bodyPr/>
        <a:lstStyle/>
        <a:p>
          <a:pPr rtl="1"/>
          <a:r>
            <a:rPr lang="he-IL" sz="1200" b="0" dirty="0" smtClean="0">
              <a:solidFill>
                <a:schemeClr val="bg1"/>
              </a:solidFill>
            </a:rPr>
            <a:t>שיטות מניעה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8FBE1BA-4904-4CA4-B5E6-3CF35BD51784}" type="parTrans" cxnId="{4B628FCC-2CBD-44CB-89A6-3CCAE858A79A}">
      <dgm:prSet/>
      <dgm:spPr/>
      <dgm:t>
        <a:bodyPr/>
        <a:lstStyle/>
        <a:p>
          <a:pPr rtl="1"/>
          <a:endParaRPr lang="he-IL"/>
        </a:p>
      </dgm:t>
    </dgm:pt>
    <dgm:pt modelId="{B8AE903C-7000-4855-985D-913BDAC8224E}" type="sibTrans" cxnId="{4B628FCC-2CBD-44CB-89A6-3CCAE858A79A}">
      <dgm:prSet/>
      <dgm:spPr/>
      <dgm:t>
        <a:bodyPr/>
        <a:lstStyle/>
        <a:p>
          <a:pPr rtl="1"/>
          <a:endParaRPr lang="he-IL"/>
        </a:p>
      </dgm:t>
    </dgm:pt>
    <dgm:pt modelId="{5F00FFF4-9B5D-4785-BA6C-CA8D03E7E9DF}">
      <dgm:prSet phldrT="[טקסט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1"/>
          <a:r>
            <a:rPr lang="he-IL" sz="1400" b="1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הדברה כימית</a:t>
          </a:r>
          <a:endParaRPr lang="he-IL" sz="1400" b="1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6266BE5-6B6D-403A-B59A-C21411DC3FFD}" type="parTrans" cxnId="{5A1A4BD2-79AC-4752-9C35-7E5F246AF4E6}">
      <dgm:prSet/>
      <dgm:spPr/>
      <dgm:t>
        <a:bodyPr/>
        <a:lstStyle/>
        <a:p>
          <a:pPr rtl="1"/>
          <a:endParaRPr lang="he-IL"/>
        </a:p>
      </dgm:t>
    </dgm:pt>
    <dgm:pt modelId="{686FE0B1-9455-445D-B138-B013AA41621F}" type="sibTrans" cxnId="{5A1A4BD2-79AC-4752-9C35-7E5F246AF4E6}">
      <dgm:prSet/>
      <dgm:spPr/>
      <dgm:t>
        <a:bodyPr/>
        <a:lstStyle/>
        <a:p>
          <a:pPr rtl="1"/>
          <a:endParaRPr lang="he-IL"/>
        </a:p>
      </dgm:t>
    </dgm:pt>
    <dgm:pt modelId="{77C8E51F-83B0-446D-8A67-A379EFAAE3A2}">
      <dgm:prSet phldrT="[טקסט]" custT="1"/>
      <dgm:spPr/>
      <dgm:t>
        <a:bodyPr/>
        <a:lstStyle/>
        <a:p>
          <a:pPr rtl="1"/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סיכום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22F9ABC-BBB8-4D8D-9AD8-735A2BED01FB}" type="parTrans" cxnId="{712469FB-B62E-4246-852D-5D3F968A720D}">
      <dgm:prSet/>
      <dgm:spPr/>
      <dgm:t>
        <a:bodyPr/>
        <a:lstStyle/>
        <a:p>
          <a:pPr rtl="1"/>
          <a:endParaRPr lang="he-IL"/>
        </a:p>
      </dgm:t>
    </dgm:pt>
    <dgm:pt modelId="{08EDF8FB-5C3A-4CC9-B23B-439BFE65F5E0}" type="sibTrans" cxnId="{712469FB-B62E-4246-852D-5D3F968A720D}">
      <dgm:prSet/>
      <dgm:spPr/>
      <dgm:t>
        <a:bodyPr/>
        <a:lstStyle/>
        <a:p>
          <a:pPr rtl="1"/>
          <a:endParaRPr lang="he-IL"/>
        </a:p>
      </dgm:t>
    </dgm:pt>
    <dgm:pt modelId="{2984A000-40ED-43BD-94D3-BD53262B93DF}" type="pres">
      <dgm:prSet presAssocID="{0261B4BC-6CB8-4D89-9A76-A37ACBF5ADD2}" presName="linearFlow" presStyleCnt="0">
        <dgm:presLayoutVars>
          <dgm:resizeHandles val="exact"/>
        </dgm:presLayoutVars>
      </dgm:prSet>
      <dgm:spPr/>
    </dgm:pt>
    <dgm:pt modelId="{474509BD-1691-4443-8E23-BFDB6CF9CFAE}" type="pres">
      <dgm:prSet presAssocID="{E387C6B1-72E3-450A-8CBF-C542402E7193}" presName="node" presStyleLbl="node1" presStyleIdx="0" presStyleCnt="5" custLinFactNeighborX="1486" custLinFactNeighborY="1438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69BE71F-5411-4055-9730-29C5BC5A765A}" type="pres">
      <dgm:prSet presAssocID="{83F9A956-E0B4-4C88-9D99-073DED788467}" presName="sibTrans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9F8BCF78-5C36-4F01-9A22-02D8AD25AA86}" type="pres">
      <dgm:prSet presAssocID="{83F9A956-E0B4-4C88-9D99-073DED788467}" presName="connectorText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B85899D6-99C7-4698-8C36-98D4E6C502A4}" type="pres">
      <dgm:prSet presAssocID="{E5EF6C22-E4BA-4F46-9BB0-DC29CE607BF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EC72C2F-A122-46C5-9299-9E637CE53946}" type="pres">
      <dgm:prSet presAssocID="{211952C9-3B37-4F94-B8C6-371C099E0D41}" presName="sibTrans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AC04C2C2-5C5F-4655-A817-949B824097B9}" type="pres">
      <dgm:prSet presAssocID="{211952C9-3B37-4F94-B8C6-371C099E0D41}" presName="connectorText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2FB2B98E-F73D-4F96-97EE-48CD746707C7}" type="pres">
      <dgm:prSet presAssocID="{57EB5BC0-2E82-4AEE-B213-7B453163E0F0}" presName="node" presStyleLbl="node1" presStyleIdx="2" presStyleCnt="5" custLinFactNeighborY="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7001292-08BF-417E-B90D-945B828F71F8}" type="pres">
      <dgm:prSet presAssocID="{B8AE903C-7000-4855-985D-913BDAC8224E}" presName="sibTrans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FA443A82-778B-4839-98BD-D52008213844}" type="pres">
      <dgm:prSet presAssocID="{B8AE903C-7000-4855-985D-913BDAC8224E}" presName="connectorText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FA892D13-8577-4060-945E-344CE3723F6E}" type="pres">
      <dgm:prSet presAssocID="{5F00FFF4-9B5D-4785-BA6C-CA8D03E7E9D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9965015-1C5E-451A-8AA3-27D270E9E658}" type="pres">
      <dgm:prSet presAssocID="{686FE0B1-9455-445D-B138-B013AA41621F}" presName="sibTrans" presStyleLbl="sibTrans2D1" presStyleIdx="3" presStyleCnt="4"/>
      <dgm:spPr/>
      <dgm:t>
        <a:bodyPr/>
        <a:lstStyle/>
        <a:p>
          <a:pPr rtl="1"/>
          <a:endParaRPr lang="he-IL"/>
        </a:p>
      </dgm:t>
    </dgm:pt>
    <dgm:pt modelId="{DE43DF72-A3CA-4EB7-BDC9-F82EAF3518D9}" type="pres">
      <dgm:prSet presAssocID="{686FE0B1-9455-445D-B138-B013AA41621F}" presName="connectorText" presStyleLbl="sibTrans2D1" presStyleIdx="3" presStyleCnt="4"/>
      <dgm:spPr/>
      <dgm:t>
        <a:bodyPr/>
        <a:lstStyle/>
        <a:p>
          <a:pPr rtl="1"/>
          <a:endParaRPr lang="he-IL"/>
        </a:p>
      </dgm:t>
    </dgm:pt>
    <dgm:pt modelId="{7DE4BFE1-EFC4-4BC9-8688-F0B03D46BC3E}" type="pres">
      <dgm:prSet presAssocID="{77C8E51F-83B0-446D-8A67-A379EFAAE3A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5A1A4BD2-79AC-4752-9C35-7E5F246AF4E6}" srcId="{0261B4BC-6CB8-4D89-9A76-A37ACBF5ADD2}" destId="{5F00FFF4-9B5D-4785-BA6C-CA8D03E7E9DF}" srcOrd="3" destOrd="0" parTransId="{16266BE5-6B6D-403A-B59A-C21411DC3FFD}" sibTransId="{686FE0B1-9455-445D-B138-B013AA41621F}"/>
    <dgm:cxn modelId="{AC984FD4-4716-47CF-94D2-2F041DE6D3FC}" type="presOf" srcId="{E387C6B1-72E3-450A-8CBF-C542402E7193}" destId="{474509BD-1691-4443-8E23-BFDB6CF9CFAE}" srcOrd="0" destOrd="0" presId="urn:microsoft.com/office/officeart/2005/8/layout/process2"/>
    <dgm:cxn modelId="{A812EADA-AE9C-44E0-A6C8-CC80269CD5BC}" srcId="{0261B4BC-6CB8-4D89-9A76-A37ACBF5ADD2}" destId="{E5EF6C22-E4BA-4F46-9BB0-DC29CE607BFA}" srcOrd="1" destOrd="0" parTransId="{220C6381-6F6D-4427-9628-4951A8FDA0CF}" sibTransId="{211952C9-3B37-4F94-B8C6-371C099E0D41}"/>
    <dgm:cxn modelId="{1135BFE9-E13F-4B7B-9F48-3D73ABD027BA}" type="presOf" srcId="{77C8E51F-83B0-446D-8A67-A379EFAAE3A2}" destId="{7DE4BFE1-EFC4-4BC9-8688-F0B03D46BC3E}" srcOrd="0" destOrd="0" presId="urn:microsoft.com/office/officeart/2005/8/layout/process2"/>
    <dgm:cxn modelId="{D92730BC-60B6-44EE-BD18-AEF1881BD5B3}" type="presOf" srcId="{E5EF6C22-E4BA-4F46-9BB0-DC29CE607BFA}" destId="{B85899D6-99C7-4698-8C36-98D4E6C502A4}" srcOrd="0" destOrd="0" presId="urn:microsoft.com/office/officeart/2005/8/layout/process2"/>
    <dgm:cxn modelId="{71419058-4E75-4124-A823-5F90FE7A0379}" type="presOf" srcId="{B8AE903C-7000-4855-985D-913BDAC8224E}" destId="{FA443A82-778B-4839-98BD-D52008213844}" srcOrd="1" destOrd="0" presId="urn:microsoft.com/office/officeart/2005/8/layout/process2"/>
    <dgm:cxn modelId="{86C0E09F-8C6A-4153-99AC-39ACE80343BE}" type="presOf" srcId="{0261B4BC-6CB8-4D89-9A76-A37ACBF5ADD2}" destId="{2984A000-40ED-43BD-94D3-BD53262B93DF}" srcOrd="0" destOrd="0" presId="urn:microsoft.com/office/officeart/2005/8/layout/process2"/>
    <dgm:cxn modelId="{AB814176-E0E8-4638-8B4D-46C5104D3055}" type="presOf" srcId="{83F9A956-E0B4-4C88-9D99-073DED788467}" destId="{9F8BCF78-5C36-4F01-9A22-02D8AD25AA86}" srcOrd="1" destOrd="0" presId="urn:microsoft.com/office/officeart/2005/8/layout/process2"/>
    <dgm:cxn modelId="{74225DF8-F1CD-441D-9E43-BED3CCD91A09}" type="presOf" srcId="{5F00FFF4-9B5D-4785-BA6C-CA8D03E7E9DF}" destId="{FA892D13-8577-4060-945E-344CE3723F6E}" srcOrd="0" destOrd="0" presId="urn:microsoft.com/office/officeart/2005/8/layout/process2"/>
    <dgm:cxn modelId="{9FC3E8C7-A115-4A58-8E41-2939EC84D12C}" type="presOf" srcId="{211952C9-3B37-4F94-B8C6-371C099E0D41}" destId="{0EC72C2F-A122-46C5-9299-9E637CE53946}" srcOrd="0" destOrd="0" presId="urn:microsoft.com/office/officeart/2005/8/layout/process2"/>
    <dgm:cxn modelId="{2840A91D-88C4-4A9C-8E55-5F935A28B85A}" srcId="{0261B4BC-6CB8-4D89-9A76-A37ACBF5ADD2}" destId="{E387C6B1-72E3-450A-8CBF-C542402E7193}" srcOrd="0" destOrd="0" parTransId="{B7960BE6-700A-48E5-A444-429EF78411CA}" sibTransId="{83F9A956-E0B4-4C88-9D99-073DED788467}"/>
    <dgm:cxn modelId="{DC3867B6-7F46-41C8-B61A-029C71A807EA}" type="presOf" srcId="{83F9A956-E0B4-4C88-9D99-073DED788467}" destId="{169BE71F-5411-4055-9730-29C5BC5A765A}" srcOrd="0" destOrd="0" presId="urn:microsoft.com/office/officeart/2005/8/layout/process2"/>
    <dgm:cxn modelId="{712469FB-B62E-4246-852D-5D3F968A720D}" srcId="{0261B4BC-6CB8-4D89-9A76-A37ACBF5ADD2}" destId="{77C8E51F-83B0-446D-8A67-A379EFAAE3A2}" srcOrd="4" destOrd="0" parTransId="{822F9ABC-BBB8-4D8D-9AD8-735A2BED01FB}" sibTransId="{08EDF8FB-5C3A-4CC9-B23B-439BFE65F5E0}"/>
    <dgm:cxn modelId="{33A4E516-1C7E-48EE-B078-E08C4328E413}" type="presOf" srcId="{57EB5BC0-2E82-4AEE-B213-7B453163E0F0}" destId="{2FB2B98E-F73D-4F96-97EE-48CD746707C7}" srcOrd="0" destOrd="0" presId="urn:microsoft.com/office/officeart/2005/8/layout/process2"/>
    <dgm:cxn modelId="{4B628FCC-2CBD-44CB-89A6-3CCAE858A79A}" srcId="{0261B4BC-6CB8-4D89-9A76-A37ACBF5ADD2}" destId="{57EB5BC0-2E82-4AEE-B213-7B453163E0F0}" srcOrd="2" destOrd="0" parTransId="{98FBE1BA-4904-4CA4-B5E6-3CF35BD51784}" sibTransId="{B8AE903C-7000-4855-985D-913BDAC8224E}"/>
    <dgm:cxn modelId="{2D69810B-800F-488A-88F3-7D8F476A8019}" type="presOf" srcId="{211952C9-3B37-4F94-B8C6-371C099E0D41}" destId="{AC04C2C2-5C5F-4655-A817-949B824097B9}" srcOrd="1" destOrd="0" presId="urn:microsoft.com/office/officeart/2005/8/layout/process2"/>
    <dgm:cxn modelId="{7F1E9645-A5A2-439D-B4F0-7B22541C9C1E}" type="presOf" srcId="{686FE0B1-9455-445D-B138-B013AA41621F}" destId="{DE43DF72-A3CA-4EB7-BDC9-F82EAF3518D9}" srcOrd="1" destOrd="0" presId="urn:microsoft.com/office/officeart/2005/8/layout/process2"/>
    <dgm:cxn modelId="{574FC968-40EA-41C5-9FDE-5EF94F716150}" type="presOf" srcId="{B8AE903C-7000-4855-985D-913BDAC8224E}" destId="{77001292-08BF-417E-B90D-945B828F71F8}" srcOrd="0" destOrd="0" presId="urn:microsoft.com/office/officeart/2005/8/layout/process2"/>
    <dgm:cxn modelId="{010E6A10-F9E8-468D-9F5C-696AA67D3972}" type="presOf" srcId="{686FE0B1-9455-445D-B138-B013AA41621F}" destId="{29965015-1C5E-451A-8AA3-27D270E9E658}" srcOrd="0" destOrd="0" presId="urn:microsoft.com/office/officeart/2005/8/layout/process2"/>
    <dgm:cxn modelId="{B677E793-6299-4BC2-AFEA-64614794C295}" type="presParOf" srcId="{2984A000-40ED-43BD-94D3-BD53262B93DF}" destId="{474509BD-1691-4443-8E23-BFDB6CF9CFAE}" srcOrd="0" destOrd="0" presId="urn:microsoft.com/office/officeart/2005/8/layout/process2"/>
    <dgm:cxn modelId="{FE6394BD-6951-477B-8A40-6288193602B8}" type="presParOf" srcId="{2984A000-40ED-43BD-94D3-BD53262B93DF}" destId="{169BE71F-5411-4055-9730-29C5BC5A765A}" srcOrd="1" destOrd="0" presId="urn:microsoft.com/office/officeart/2005/8/layout/process2"/>
    <dgm:cxn modelId="{F81C0D6F-5D8C-4CAA-9192-43B07375DDD8}" type="presParOf" srcId="{169BE71F-5411-4055-9730-29C5BC5A765A}" destId="{9F8BCF78-5C36-4F01-9A22-02D8AD25AA86}" srcOrd="0" destOrd="0" presId="urn:microsoft.com/office/officeart/2005/8/layout/process2"/>
    <dgm:cxn modelId="{119ADDC6-D5C3-40CD-8130-F87065E2D494}" type="presParOf" srcId="{2984A000-40ED-43BD-94D3-BD53262B93DF}" destId="{B85899D6-99C7-4698-8C36-98D4E6C502A4}" srcOrd="2" destOrd="0" presId="urn:microsoft.com/office/officeart/2005/8/layout/process2"/>
    <dgm:cxn modelId="{EDEDF286-EF79-4BBD-95F6-90654D9017B7}" type="presParOf" srcId="{2984A000-40ED-43BD-94D3-BD53262B93DF}" destId="{0EC72C2F-A122-46C5-9299-9E637CE53946}" srcOrd="3" destOrd="0" presId="urn:microsoft.com/office/officeart/2005/8/layout/process2"/>
    <dgm:cxn modelId="{69BF1AEC-0D28-434F-B741-C0F35B87FAE5}" type="presParOf" srcId="{0EC72C2F-A122-46C5-9299-9E637CE53946}" destId="{AC04C2C2-5C5F-4655-A817-949B824097B9}" srcOrd="0" destOrd="0" presId="urn:microsoft.com/office/officeart/2005/8/layout/process2"/>
    <dgm:cxn modelId="{1C1096B9-3D65-4C34-8B5E-99C7CC817E62}" type="presParOf" srcId="{2984A000-40ED-43BD-94D3-BD53262B93DF}" destId="{2FB2B98E-F73D-4F96-97EE-48CD746707C7}" srcOrd="4" destOrd="0" presId="urn:microsoft.com/office/officeart/2005/8/layout/process2"/>
    <dgm:cxn modelId="{AAD36211-1E7C-471B-98AF-F03F48C30D19}" type="presParOf" srcId="{2984A000-40ED-43BD-94D3-BD53262B93DF}" destId="{77001292-08BF-417E-B90D-945B828F71F8}" srcOrd="5" destOrd="0" presId="urn:microsoft.com/office/officeart/2005/8/layout/process2"/>
    <dgm:cxn modelId="{8F8C23C9-46D7-49CE-9B82-8AA6665A54EC}" type="presParOf" srcId="{77001292-08BF-417E-B90D-945B828F71F8}" destId="{FA443A82-778B-4839-98BD-D52008213844}" srcOrd="0" destOrd="0" presId="urn:microsoft.com/office/officeart/2005/8/layout/process2"/>
    <dgm:cxn modelId="{287D17DF-DCD0-4FD6-80B3-09947FB5FABF}" type="presParOf" srcId="{2984A000-40ED-43BD-94D3-BD53262B93DF}" destId="{FA892D13-8577-4060-945E-344CE3723F6E}" srcOrd="6" destOrd="0" presId="urn:microsoft.com/office/officeart/2005/8/layout/process2"/>
    <dgm:cxn modelId="{E4D09815-4019-4F1B-ABA5-C0A63B9F5983}" type="presParOf" srcId="{2984A000-40ED-43BD-94D3-BD53262B93DF}" destId="{29965015-1C5E-451A-8AA3-27D270E9E658}" srcOrd="7" destOrd="0" presId="urn:microsoft.com/office/officeart/2005/8/layout/process2"/>
    <dgm:cxn modelId="{F950C588-6496-4EA5-91C6-43364887FD5F}" type="presParOf" srcId="{29965015-1C5E-451A-8AA3-27D270E9E658}" destId="{DE43DF72-A3CA-4EB7-BDC9-F82EAF3518D9}" srcOrd="0" destOrd="0" presId="urn:microsoft.com/office/officeart/2005/8/layout/process2"/>
    <dgm:cxn modelId="{C18FB326-EC12-4998-B7F3-50A9F35D268D}" type="presParOf" srcId="{2984A000-40ED-43BD-94D3-BD53262B93DF}" destId="{7DE4BFE1-EFC4-4BC9-8688-F0B03D46BC3E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61B4BC-6CB8-4D89-9A76-A37ACBF5ADD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387C6B1-72E3-450A-8CBF-C542402E7193}">
      <dgm:prSet phldrT="[טקסט]" custT="1"/>
      <dgm:spPr>
        <a:solidFill>
          <a:schemeClr val="accent1"/>
        </a:solidFill>
      </dgm:spPr>
      <dgm:t>
        <a:bodyPr/>
        <a:lstStyle/>
        <a:p>
          <a:pPr rtl="1"/>
          <a:r>
            <a:rPr lang="he-IL" sz="1400" b="1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הגדרות</a:t>
          </a:r>
        </a:p>
        <a:p>
          <a:pPr rtl="1"/>
          <a:r>
            <a:rPr lang="he-IL" sz="1400" b="1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כלליות</a:t>
          </a:r>
          <a:endParaRPr lang="he-IL" sz="1400" b="1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7960BE6-700A-48E5-A444-429EF78411CA}" type="parTrans" cxnId="{2840A91D-88C4-4A9C-8E55-5F935A28B85A}">
      <dgm:prSet/>
      <dgm:spPr/>
      <dgm:t>
        <a:bodyPr/>
        <a:lstStyle/>
        <a:p>
          <a:pPr rtl="1"/>
          <a:endParaRPr lang="he-IL"/>
        </a:p>
      </dgm:t>
    </dgm:pt>
    <dgm:pt modelId="{83F9A956-E0B4-4C88-9D99-073DED788467}" type="sibTrans" cxnId="{2840A91D-88C4-4A9C-8E55-5F935A28B85A}">
      <dgm:prSet/>
      <dgm:spPr/>
      <dgm:t>
        <a:bodyPr/>
        <a:lstStyle/>
        <a:p>
          <a:pPr rtl="1"/>
          <a:endParaRPr lang="he-IL"/>
        </a:p>
      </dgm:t>
    </dgm:pt>
    <dgm:pt modelId="{E5EF6C22-E4BA-4F46-9BB0-DC29CE607BFA}">
      <dgm:prSet phldrT="[טקסט]" custT="1"/>
      <dgm:spPr/>
      <dgm:t>
        <a:bodyPr/>
        <a:lstStyle/>
        <a:p>
          <a:pPr rtl="1"/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ישום חומרים בחקלאות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20C6381-6F6D-4427-9628-4951A8FDA0CF}" type="parTrans" cxnId="{A812EADA-AE9C-44E0-A6C8-CC80269CD5BC}">
      <dgm:prSet/>
      <dgm:spPr/>
      <dgm:t>
        <a:bodyPr/>
        <a:lstStyle/>
        <a:p>
          <a:pPr rtl="1"/>
          <a:endParaRPr lang="he-IL"/>
        </a:p>
      </dgm:t>
    </dgm:pt>
    <dgm:pt modelId="{211952C9-3B37-4F94-B8C6-371C099E0D41}" type="sibTrans" cxnId="{A812EADA-AE9C-44E0-A6C8-CC80269CD5BC}">
      <dgm:prSet/>
      <dgm:spPr/>
      <dgm:t>
        <a:bodyPr/>
        <a:lstStyle/>
        <a:p>
          <a:pPr rtl="1"/>
          <a:endParaRPr lang="he-IL"/>
        </a:p>
      </dgm:t>
    </dgm:pt>
    <dgm:pt modelId="{57EB5BC0-2E82-4AEE-B213-7B453163E0F0}">
      <dgm:prSet phldrT="[טקסט]" custT="1"/>
      <dgm:spPr/>
      <dgm:t>
        <a:bodyPr/>
        <a:lstStyle/>
        <a:p>
          <a:pPr rtl="1"/>
          <a:r>
            <a:rPr lang="he-IL" sz="1200" b="0" dirty="0" smtClean="0">
              <a:solidFill>
                <a:schemeClr val="bg1"/>
              </a:solidFill>
            </a:rPr>
            <a:t>שיטות ישום מקובלות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8FBE1BA-4904-4CA4-B5E6-3CF35BD51784}" type="parTrans" cxnId="{4B628FCC-2CBD-44CB-89A6-3CCAE858A79A}">
      <dgm:prSet/>
      <dgm:spPr/>
      <dgm:t>
        <a:bodyPr/>
        <a:lstStyle/>
        <a:p>
          <a:pPr rtl="1"/>
          <a:endParaRPr lang="he-IL"/>
        </a:p>
      </dgm:t>
    </dgm:pt>
    <dgm:pt modelId="{B8AE903C-7000-4855-985D-913BDAC8224E}" type="sibTrans" cxnId="{4B628FCC-2CBD-44CB-89A6-3CCAE858A79A}">
      <dgm:prSet/>
      <dgm:spPr/>
      <dgm:t>
        <a:bodyPr/>
        <a:lstStyle/>
        <a:p>
          <a:pPr rtl="1"/>
          <a:endParaRPr lang="he-IL"/>
        </a:p>
      </dgm:t>
    </dgm:pt>
    <dgm:pt modelId="{1A20B342-79C6-41A8-8FD5-0E3C4C018590}">
      <dgm:prSet phldrT="[טקסט]" custT="1"/>
      <dgm:spPr/>
      <dgm:t>
        <a:bodyPr/>
        <a:lstStyle/>
        <a:p>
          <a:pPr rtl="1"/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סוגי מכונות ישום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CEF796B-A4C3-4509-B174-EBF8FBB4ADEC}" type="parTrans" cxnId="{5503DE14-CFD4-4A43-A557-D82EBB900AF7}">
      <dgm:prSet/>
      <dgm:spPr/>
      <dgm:t>
        <a:bodyPr/>
        <a:lstStyle/>
        <a:p>
          <a:pPr rtl="1"/>
          <a:endParaRPr lang="he-IL"/>
        </a:p>
      </dgm:t>
    </dgm:pt>
    <dgm:pt modelId="{14ECF1C5-5EF9-4EF0-8A3F-5E73763B8369}" type="sibTrans" cxnId="{5503DE14-CFD4-4A43-A557-D82EBB900AF7}">
      <dgm:prSet/>
      <dgm:spPr/>
      <dgm:t>
        <a:bodyPr/>
        <a:lstStyle/>
        <a:p>
          <a:pPr rtl="1"/>
          <a:endParaRPr lang="he-IL"/>
        </a:p>
      </dgm:t>
    </dgm:pt>
    <dgm:pt modelId="{B082C84F-6794-4227-8FE4-F3F6180FE1E7}">
      <dgm:prSet phldrT="[טקסט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1"/>
          <a:r>
            <a:rPr lang="he-IL" sz="1200" b="1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סיכום</a:t>
          </a:r>
          <a:endParaRPr lang="he-IL" sz="1200" b="1" cap="none" spc="0" dirty="0">
            <a:ln w="0"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BCACB7-2D64-40BE-9B78-EBEAAE95C6D2}" type="parTrans" cxnId="{5C06D443-3906-45B9-82B4-2BA1CAE49DB5}">
      <dgm:prSet/>
      <dgm:spPr/>
      <dgm:t>
        <a:bodyPr/>
        <a:lstStyle/>
        <a:p>
          <a:pPr rtl="1"/>
          <a:endParaRPr lang="he-IL"/>
        </a:p>
      </dgm:t>
    </dgm:pt>
    <dgm:pt modelId="{4223DBAF-A170-478C-A53D-CD2FA2B3B989}" type="sibTrans" cxnId="{5C06D443-3906-45B9-82B4-2BA1CAE49DB5}">
      <dgm:prSet/>
      <dgm:spPr/>
      <dgm:t>
        <a:bodyPr/>
        <a:lstStyle/>
        <a:p>
          <a:pPr rtl="1"/>
          <a:endParaRPr lang="he-IL"/>
        </a:p>
      </dgm:t>
    </dgm:pt>
    <dgm:pt modelId="{2984A000-40ED-43BD-94D3-BD53262B93DF}" type="pres">
      <dgm:prSet presAssocID="{0261B4BC-6CB8-4D89-9A76-A37ACBF5ADD2}" presName="linearFlow" presStyleCnt="0">
        <dgm:presLayoutVars>
          <dgm:resizeHandles val="exact"/>
        </dgm:presLayoutVars>
      </dgm:prSet>
      <dgm:spPr/>
    </dgm:pt>
    <dgm:pt modelId="{474509BD-1691-4443-8E23-BFDB6CF9CFAE}" type="pres">
      <dgm:prSet presAssocID="{E387C6B1-72E3-450A-8CBF-C542402E7193}" presName="node" presStyleLbl="node1" presStyleIdx="0" presStyleCnt="5" custLinFactNeighborX="1486" custLinFactNeighborY="1438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69BE71F-5411-4055-9730-29C5BC5A765A}" type="pres">
      <dgm:prSet presAssocID="{83F9A956-E0B4-4C88-9D99-073DED788467}" presName="sibTrans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9F8BCF78-5C36-4F01-9A22-02D8AD25AA86}" type="pres">
      <dgm:prSet presAssocID="{83F9A956-E0B4-4C88-9D99-073DED788467}" presName="connectorText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B85899D6-99C7-4698-8C36-98D4E6C502A4}" type="pres">
      <dgm:prSet presAssocID="{E5EF6C22-E4BA-4F46-9BB0-DC29CE607BF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EC72C2F-A122-46C5-9299-9E637CE53946}" type="pres">
      <dgm:prSet presAssocID="{211952C9-3B37-4F94-B8C6-371C099E0D41}" presName="sibTrans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AC04C2C2-5C5F-4655-A817-949B824097B9}" type="pres">
      <dgm:prSet presAssocID="{211952C9-3B37-4F94-B8C6-371C099E0D41}" presName="connectorText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2FB2B98E-F73D-4F96-97EE-48CD746707C7}" type="pres">
      <dgm:prSet presAssocID="{57EB5BC0-2E82-4AEE-B213-7B453163E0F0}" presName="node" presStyleLbl="node1" presStyleIdx="2" presStyleCnt="5" custLinFactNeighborY="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7001292-08BF-417E-B90D-945B828F71F8}" type="pres">
      <dgm:prSet presAssocID="{B8AE903C-7000-4855-985D-913BDAC8224E}" presName="sibTrans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FA443A82-778B-4839-98BD-D52008213844}" type="pres">
      <dgm:prSet presAssocID="{B8AE903C-7000-4855-985D-913BDAC8224E}" presName="connectorText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10716D0B-33DE-45F4-B3BC-E7C39D1B3500}" type="pres">
      <dgm:prSet presAssocID="{1A20B342-79C6-41A8-8FD5-0E3C4C01859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44892B1-EAD4-4D03-A392-FEF06FD5E5AF}" type="pres">
      <dgm:prSet presAssocID="{14ECF1C5-5EF9-4EF0-8A3F-5E73763B8369}" presName="sibTrans" presStyleLbl="sibTrans2D1" presStyleIdx="3" presStyleCnt="4"/>
      <dgm:spPr/>
      <dgm:t>
        <a:bodyPr/>
        <a:lstStyle/>
        <a:p>
          <a:pPr rtl="1"/>
          <a:endParaRPr lang="he-IL"/>
        </a:p>
      </dgm:t>
    </dgm:pt>
    <dgm:pt modelId="{4D0E5B47-C506-49DB-A5D1-485B55673C50}" type="pres">
      <dgm:prSet presAssocID="{14ECF1C5-5EF9-4EF0-8A3F-5E73763B8369}" presName="connectorText" presStyleLbl="sibTrans2D1" presStyleIdx="3" presStyleCnt="4"/>
      <dgm:spPr/>
      <dgm:t>
        <a:bodyPr/>
        <a:lstStyle/>
        <a:p>
          <a:pPr rtl="1"/>
          <a:endParaRPr lang="he-IL"/>
        </a:p>
      </dgm:t>
    </dgm:pt>
    <dgm:pt modelId="{3B4C9CEA-CDAB-44AC-8018-BC5CE202412F}" type="pres">
      <dgm:prSet presAssocID="{B082C84F-6794-4227-8FE4-F3F6180FE1E7}" presName="node" presStyleLbl="node1" presStyleIdx="4" presStyleCnt="5" custLinFactNeighborX="0" custLinFactNeighborY="-1101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35C24684-5786-4942-B457-F8F207270D1D}" type="presOf" srcId="{E5EF6C22-E4BA-4F46-9BB0-DC29CE607BFA}" destId="{B85899D6-99C7-4698-8C36-98D4E6C502A4}" srcOrd="0" destOrd="0" presId="urn:microsoft.com/office/officeart/2005/8/layout/process2"/>
    <dgm:cxn modelId="{255EECB1-681F-42EE-8D83-FE6F67E19563}" type="presOf" srcId="{0261B4BC-6CB8-4D89-9A76-A37ACBF5ADD2}" destId="{2984A000-40ED-43BD-94D3-BD53262B93DF}" srcOrd="0" destOrd="0" presId="urn:microsoft.com/office/officeart/2005/8/layout/process2"/>
    <dgm:cxn modelId="{0750E266-4953-42C1-BC9E-64C6C2572993}" type="presOf" srcId="{14ECF1C5-5EF9-4EF0-8A3F-5E73763B8369}" destId="{E44892B1-EAD4-4D03-A392-FEF06FD5E5AF}" srcOrd="0" destOrd="0" presId="urn:microsoft.com/office/officeart/2005/8/layout/process2"/>
    <dgm:cxn modelId="{8EB2DD0B-1F38-4E54-A487-EFB7042FAE72}" type="presOf" srcId="{B8AE903C-7000-4855-985D-913BDAC8224E}" destId="{FA443A82-778B-4839-98BD-D52008213844}" srcOrd="1" destOrd="0" presId="urn:microsoft.com/office/officeart/2005/8/layout/process2"/>
    <dgm:cxn modelId="{5C06D443-3906-45B9-82B4-2BA1CAE49DB5}" srcId="{0261B4BC-6CB8-4D89-9A76-A37ACBF5ADD2}" destId="{B082C84F-6794-4227-8FE4-F3F6180FE1E7}" srcOrd="4" destOrd="0" parTransId="{0ABCACB7-2D64-40BE-9B78-EBEAAE95C6D2}" sibTransId="{4223DBAF-A170-478C-A53D-CD2FA2B3B989}"/>
    <dgm:cxn modelId="{C7256CA3-E3E7-4BD4-A33F-7B1C559701C8}" type="presOf" srcId="{83F9A956-E0B4-4C88-9D99-073DED788467}" destId="{9F8BCF78-5C36-4F01-9A22-02D8AD25AA86}" srcOrd="1" destOrd="0" presId="urn:microsoft.com/office/officeart/2005/8/layout/process2"/>
    <dgm:cxn modelId="{DB4CF308-BC03-4F44-8EBD-067AB676A162}" type="presOf" srcId="{211952C9-3B37-4F94-B8C6-371C099E0D41}" destId="{0EC72C2F-A122-46C5-9299-9E637CE53946}" srcOrd="0" destOrd="0" presId="urn:microsoft.com/office/officeart/2005/8/layout/process2"/>
    <dgm:cxn modelId="{9F87BC56-C0C8-4D08-BA12-6ABF9C4701B4}" type="presOf" srcId="{83F9A956-E0B4-4C88-9D99-073DED788467}" destId="{169BE71F-5411-4055-9730-29C5BC5A765A}" srcOrd="0" destOrd="0" presId="urn:microsoft.com/office/officeart/2005/8/layout/process2"/>
    <dgm:cxn modelId="{4B628FCC-2CBD-44CB-89A6-3CCAE858A79A}" srcId="{0261B4BC-6CB8-4D89-9A76-A37ACBF5ADD2}" destId="{57EB5BC0-2E82-4AEE-B213-7B453163E0F0}" srcOrd="2" destOrd="0" parTransId="{98FBE1BA-4904-4CA4-B5E6-3CF35BD51784}" sibTransId="{B8AE903C-7000-4855-985D-913BDAC8224E}"/>
    <dgm:cxn modelId="{DD5F979A-17D4-447B-90D6-919D87872E28}" type="presOf" srcId="{57EB5BC0-2E82-4AEE-B213-7B453163E0F0}" destId="{2FB2B98E-F73D-4F96-97EE-48CD746707C7}" srcOrd="0" destOrd="0" presId="urn:microsoft.com/office/officeart/2005/8/layout/process2"/>
    <dgm:cxn modelId="{2840A91D-88C4-4A9C-8E55-5F935A28B85A}" srcId="{0261B4BC-6CB8-4D89-9A76-A37ACBF5ADD2}" destId="{E387C6B1-72E3-450A-8CBF-C542402E7193}" srcOrd="0" destOrd="0" parTransId="{B7960BE6-700A-48E5-A444-429EF78411CA}" sibTransId="{83F9A956-E0B4-4C88-9D99-073DED788467}"/>
    <dgm:cxn modelId="{3E6C8B63-C785-417D-A659-932BFD306FB0}" type="presOf" srcId="{E387C6B1-72E3-450A-8CBF-C542402E7193}" destId="{474509BD-1691-4443-8E23-BFDB6CF9CFAE}" srcOrd="0" destOrd="0" presId="urn:microsoft.com/office/officeart/2005/8/layout/process2"/>
    <dgm:cxn modelId="{7C6C9C49-2CB6-43C8-97A4-EFE321163AA4}" type="presOf" srcId="{B082C84F-6794-4227-8FE4-F3F6180FE1E7}" destId="{3B4C9CEA-CDAB-44AC-8018-BC5CE202412F}" srcOrd="0" destOrd="0" presId="urn:microsoft.com/office/officeart/2005/8/layout/process2"/>
    <dgm:cxn modelId="{A812EADA-AE9C-44E0-A6C8-CC80269CD5BC}" srcId="{0261B4BC-6CB8-4D89-9A76-A37ACBF5ADD2}" destId="{E5EF6C22-E4BA-4F46-9BB0-DC29CE607BFA}" srcOrd="1" destOrd="0" parTransId="{220C6381-6F6D-4427-9628-4951A8FDA0CF}" sibTransId="{211952C9-3B37-4F94-B8C6-371C099E0D41}"/>
    <dgm:cxn modelId="{5503DE14-CFD4-4A43-A557-D82EBB900AF7}" srcId="{0261B4BC-6CB8-4D89-9A76-A37ACBF5ADD2}" destId="{1A20B342-79C6-41A8-8FD5-0E3C4C018590}" srcOrd="3" destOrd="0" parTransId="{9CEF796B-A4C3-4509-B174-EBF8FBB4ADEC}" sibTransId="{14ECF1C5-5EF9-4EF0-8A3F-5E73763B8369}"/>
    <dgm:cxn modelId="{7C3C010D-DE1C-4CD3-B2F4-99E1FA637A13}" type="presOf" srcId="{211952C9-3B37-4F94-B8C6-371C099E0D41}" destId="{AC04C2C2-5C5F-4655-A817-949B824097B9}" srcOrd="1" destOrd="0" presId="urn:microsoft.com/office/officeart/2005/8/layout/process2"/>
    <dgm:cxn modelId="{ACF58E1A-D035-4951-B7E3-370DB6441C85}" type="presOf" srcId="{14ECF1C5-5EF9-4EF0-8A3F-5E73763B8369}" destId="{4D0E5B47-C506-49DB-A5D1-485B55673C50}" srcOrd="1" destOrd="0" presId="urn:microsoft.com/office/officeart/2005/8/layout/process2"/>
    <dgm:cxn modelId="{113959AA-92D7-443E-9897-4A52E1E8E517}" type="presOf" srcId="{B8AE903C-7000-4855-985D-913BDAC8224E}" destId="{77001292-08BF-417E-B90D-945B828F71F8}" srcOrd="0" destOrd="0" presId="urn:microsoft.com/office/officeart/2005/8/layout/process2"/>
    <dgm:cxn modelId="{7B78F65B-6DA3-4200-885A-FB6FA506BB87}" type="presOf" srcId="{1A20B342-79C6-41A8-8FD5-0E3C4C018590}" destId="{10716D0B-33DE-45F4-B3BC-E7C39D1B3500}" srcOrd="0" destOrd="0" presId="urn:microsoft.com/office/officeart/2005/8/layout/process2"/>
    <dgm:cxn modelId="{67A20C7E-C9A7-4CC3-B532-37595645D8A0}" type="presParOf" srcId="{2984A000-40ED-43BD-94D3-BD53262B93DF}" destId="{474509BD-1691-4443-8E23-BFDB6CF9CFAE}" srcOrd="0" destOrd="0" presId="urn:microsoft.com/office/officeart/2005/8/layout/process2"/>
    <dgm:cxn modelId="{43193A9A-6AAC-43A1-9A1D-A928117F9330}" type="presParOf" srcId="{2984A000-40ED-43BD-94D3-BD53262B93DF}" destId="{169BE71F-5411-4055-9730-29C5BC5A765A}" srcOrd="1" destOrd="0" presId="urn:microsoft.com/office/officeart/2005/8/layout/process2"/>
    <dgm:cxn modelId="{97BB301E-296C-43A3-A502-DFA154D4463F}" type="presParOf" srcId="{169BE71F-5411-4055-9730-29C5BC5A765A}" destId="{9F8BCF78-5C36-4F01-9A22-02D8AD25AA86}" srcOrd="0" destOrd="0" presId="urn:microsoft.com/office/officeart/2005/8/layout/process2"/>
    <dgm:cxn modelId="{FFB4360D-4A9B-4E2A-B1EE-F443BD366BA0}" type="presParOf" srcId="{2984A000-40ED-43BD-94D3-BD53262B93DF}" destId="{B85899D6-99C7-4698-8C36-98D4E6C502A4}" srcOrd="2" destOrd="0" presId="urn:microsoft.com/office/officeart/2005/8/layout/process2"/>
    <dgm:cxn modelId="{ACDC81AE-8468-4BDE-B860-5923173280F7}" type="presParOf" srcId="{2984A000-40ED-43BD-94D3-BD53262B93DF}" destId="{0EC72C2F-A122-46C5-9299-9E637CE53946}" srcOrd="3" destOrd="0" presId="urn:microsoft.com/office/officeart/2005/8/layout/process2"/>
    <dgm:cxn modelId="{0A2401E4-6B5C-4515-ACBC-C1015679F08B}" type="presParOf" srcId="{0EC72C2F-A122-46C5-9299-9E637CE53946}" destId="{AC04C2C2-5C5F-4655-A817-949B824097B9}" srcOrd="0" destOrd="0" presId="urn:microsoft.com/office/officeart/2005/8/layout/process2"/>
    <dgm:cxn modelId="{62757E25-ED2A-4349-B4BD-FE2A815F0F8C}" type="presParOf" srcId="{2984A000-40ED-43BD-94D3-BD53262B93DF}" destId="{2FB2B98E-F73D-4F96-97EE-48CD746707C7}" srcOrd="4" destOrd="0" presId="urn:microsoft.com/office/officeart/2005/8/layout/process2"/>
    <dgm:cxn modelId="{FA52E3AD-C663-4FAF-B987-90389A85DE9F}" type="presParOf" srcId="{2984A000-40ED-43BD-94D3-BD53262B93DF}" destId="{77001292-08BF-417E-B90D-945B828F71F8}" srcOrd="5" destOrd="0" presId="urn:microsoft.com/office/officeart/2005/8/layout/process2"/>
    <dgm:cxn modelId="{AFCA3078-402E-4166-9998-F5F33DD20168}" type="presParOf" srcId="{77001292-08BF-417E-B90D-945B828F71F8}" destId="{FA443A82-778B-4839-98BD-D52008213844}" srcOrd="0" destOrd="0" presId="urn:microsoft.com/office/officeart/2005/8/layout/process2"/>
    <dgm:cxn modelId="{EB83185A-0DB4-49AA-A052-435385F8856E}" type="presParOf" srcId="{2984A000-40ED-43BD-94D3-BD53262B93DF}" destId="{10716D0B-33DE-45F4-B3BC-E7C39D1B3500}" srcOrd="6" destOrd="0" presId="urn:microsoft.com/office/officeart/2005/8/layout/process2"/>
    <dgm:cxn modelId="{34010A2C-6AAC-40C2-816B-013A21C24B70}" type="presParOf" srcId="{2984A000-40ED-43BD-94D3-BD53262B93DF}" destId="{E44892B1-EAD4-4D03-A392-FEF06FD5E5AF}" srcOrd="7" destOrd="0" presId="urn:microsoft.com/office/officeart/2005/8/layout/process2"/>
    <dgm:cxn modelId="{4A240D9B-A323-45A4-B3A6-84082FF0859C}" type="presParOf" srcId="{E44892B1-EAD4-4D03-A392-FEF06FD5E5AF}" destId="{4D0E5B47-C506-49DB-A5D1-485B55673C50}" srcOrd="0" destOrd="0" presId="urn:microsoft.com/office/officeart/2005/8/layout/process2"/>
    <dgm:cxn modelId="{A723084E-183D-4D8F-AEE3-A0C175356F30}" type="presParOf" srcId="{2984A000-40ED-43BD-94D3-BD53262B93DF}" destId="{3B4C9CEA-CDAB-44AC-8018-BC5CE202412F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61B4BC-6CB8-4D89-9A76-A37ACBF5ADD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387C6B1-72E3-450A-8CBF-C542402E7193}">
      <dgm:prSet phldrT="[טקסט]" custT="1"/>
      <dgm:spPr>
        <a:solidFill>
          <a:schemeClr val="accent1"/>
        </a:solidFill>
      </dgm:spPr>
      <dgm:t>
        <a:bodyPr/>
        <a:lstStyle/>
        <a:p>
          <a:pPr rtl="1"/>
          <a:r>
            <a:rPr lang="he-IL" sz="1400" b="1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הגדרות</a:t>
          </a:r>
        </a:p>
        <a:p>
          <a:pPr rtl="1"/>
          <a:r>
            <a:rPr lang="he-IL" sz="1400" b="1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כלליות</a:t>
          </a:r>
          <a:endParaRPr lang="he-IL" sz="1400" b="1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7960BE6-700A-48E5-A444-429EF78411CA}" type="parTrans" cxnId="{2840A91D-88C4-4A9C-8E55-5F935A28B85A}">
      <dgm:prSet/>
      <dgm:spPr/>
      <dgm:t>
        <a:bodyPr/>
        <a:lstStyle/>
        <a:p>
          <a:pPr rtl="1"/>
          <a:endParaRPr lang="he-IL"/>
        </a:p>
      </dgm:t>
    </dgm:pt>
    <dgm:pt modelId="{83F9A956-E0B4-4C88-9D99-073DED788467}" type="sibTrans" cxnId="{2840A91D-88C4-4A9C-8E55-5F935A28B85A}">
      <dgm:prSet/>
      <dgm:spPr/>
      <dgm:t>
        <a:bodyPr/>
        <a:lstStyle/>
        <a:p>
          <a:pPr rtl="1"/>
          <a:endParaRPr lang="he-IL"/>
        </a:p>
      </dgm:t>
    </dgm:pt>
    <dgm:pt modelId="{E5EF6C22-E4BA-4F46-9BB0-DC29CE607BFA}">
      <dgm:prSet phldrT="[טקסט]" custT="1"/>
      <dgm:spPr/>
      <dgm:t>
        <a:bodyPr/>
        <a:lstStyle/>
        <a:p>
          <a:pPr rtl="1"/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ישום חומרים בחקלאות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20C6381-6F6D-4427-9628-4951A8FDA0CF}" type="parTrans" cxnId="{A812EADA-AE9C-44E0-A6C8-CC80269CD5BC}">
      <dgm:prSet/>
      <dgm:spPr/>
      <dgm:t>
        <a:bodyPr/>
        <a:lstStyle/>
        <a:p>
          <a:pPr rtl="1"/>
          <a:endParaRPr lang="he-IL"/>
        </a:p>
      </dgm:t>
    </dgm:pt>
    <dgm:pt modelId="{211952C9-3B37-4F94-B8C6-371C099E0D41}" type="sibTrans" cxnId="{A812EADA-AE9C-44E0-A6C8-CC80269CD5BC}">
      <dgm:prSet/>
      <dgm:spPr/>
      <dgm:t>
        <a:bodyPr/>
        <a:lstStyle/>
        <a:p>
          <a:pPr rtl="1"/>
          <a:endParaRPr lang="he-IL"/>
        </a:p>
      </dgm:t>
    </dgm:pt>
    <dgm:pt modelId="{57EB5BC0-2E82-4AEE-B213-7B453163E0F0}">
      <dgm:prSet phldrT="[טקסט]" custT="1"/>
      <dgm:spPr/>
      <dgm:t>
        <a:bodyPr/>
        <a:lstStyle/>
        <a:p>
          <a:pPr rtl="1"/>
          <a:r>
            <a:rPr lang="he-IL" sz="1200" b="0" dirty="0" smtClean="0">
              <a:solidFill>
                <a:schemeClr val="bg1"/>
              </a:solidFill>
            </a:rPr>
            <a:t>שיטות ישום מקובלות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8FBE1BA-4904-4CA4-B5E6-3CF35BD51784}" type="parTrans" cxnId="{4B628FCC-2CBD-44CB-89A6-3CCAE858A79A}">
      <dgm:prSet/>
      <dgm:spPr/>
      <dgm:t>
        <a:bodyPr/>
        <a:lstStyle/>
        <a:p>
          <a:pPr rtl="1"/>
          <a:endParaRPr lang="he-IL"/>
        </a:p>
      </dgm:t>
    </dgm:pt>
    <dgm:pt modelId="{B8AE903C-7000-4855-985D-913BDAC8224E}" type="sibTrans" cxnId="{4B628FCC-2CBD-44CB-89A6-3CCAE858A79A}">
      <dgm:prSet/>
      <dgm:spPr/>
      <dgm:t>
        <a:bodyPr/>
        <a:lstStyle/>
        <a:p>
          <a:pPr rtl="1"/>
          <a:endParaRPr lang="he-IL"/>
        </a:p>
      </dgm:t>
    </dgm:pt>
    <dgm:pt modelId="{1A20B342-79C6-41A8-8FD5-0E3C4C018590}">
      <dgm:prSet phldrT="[טקסט]" custT="1"/>
      <dgm:spPr/>
      <dgm:t>
        <a:bodyPr/>
        <a:lstStyle/>
        <a:p>
          <a:pPr rtl="1"/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סוגי מכונות ישום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CEF796B-A4C3-4509-B174-EBF8FBB4ADEC}" type="parTrans" cxnId="{5503DE14-CFD4-4A43-A557-D82EBB900AF7}">
      <dgm:prSet/>
      <dgm:spPr/>
      <dgm:t>
        <a:bodyPr/>
        <a:lstStyle/>
        <a:p>
          <a:pPr rtl="1"/>
          <a:endParaRPr lang="he-IL"/>
        </a:p>
      </dgm:t>
    </dgm:pt>
    <dgm:pt modelId="{14ECF1C5-5EF9-4EF0-8A3F-5E73763B8369}" type="sibTrans" cxnId="{5503DE14-CFD4-4A43-A557-D82EBB900AF7}">
      <dgm:prSet/>
      <dgm:spPr/>
      <dgm:t>
        <a:bodyPr/>
        <a:lstStyle/>
        <a:p>
          <a:pPr rtl="1"/>
          <a:endParaRPr lang="he-IL"/>
        </a:p>
      </dgm:t>
    </dgm:pt>
    <dgm:pt modelId="{B082C84F-6794-4227-8FE4-F3F6180FE1E7}">
      <dgm:prSet phldrT="[טקסט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1"/>
          <a:r>
            <a:rPr lang="he-IL" sz="1200" b="1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סיכום</a:t>
          </a:r>
          <a:endParaRPr lang="he-IL" sz="1200" b="1" cap="none" spc="0" dirty="0">
            <a:ln w="0"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BCACB7-2D64-40BE-9B78-EBEAAE95C6D2}" type="parTrans" cxnId="{5C06D443-3906-45B9-82B4-2BA1CAE49DB5}">
      <dgm:prSet/>
      <dgm:spPr/>
      <dgm:t>
        <a:bodyPr/>
        <a:lstStyle/>
        <a:p>
          <a:pPr rtl="1"/>
          <a:endParaRPr lang="he-IL"/>
        </a:p>
      </dgm:t>
    </dgm:pt>
    <dgm:pt modelId="{4223DBAF-A170-478C-A53D-CD2FA2B3B989}" type="sibTrans" cxnId="{5C06D443-3906-45B9-82B4-2BA1CAE49DB5}">
      <dgm:prSet/>
      <dgm:spPr/>
      <dgm:t>
        <a:bodyPr/>
        <a:lstStyle/>
        <a:p>
          <a:pPr rtl="1"/>
          <a:endParaRPr lang="he-IL"/>
        </a:p>
      </dgm:t>
    </dgm:pt>
    <dgm:pt modelId="{2984A000-40ED-43BD-94D3-BD53262B93DF}" type="pres">
      <dgm:prSet presAssocID="{0261B4BC-6CB8-4D89-9A76-A37ACBF5ADD2}" presName="linearFlow" presStyleCnt="0">
        <dgm:presLayoutVars>
          <dgm:resizeHandles val="exact"/>
        </dgm:presLayoutVars>
      </dgm:prSet>
      <dgm:spPr/>
    </dgm:pt>
    <dgm:pt modelId="{474509BD-1691-4443-8E23-BFDB6CF9CFAE}" type="pres">
      <dgm:prSet presAssocID="{E387C6B1-72E3-450A-8CBF-C542402E7193}" presName="node" presStyleLbl="node1" presStyleIdx="0" presStyleCnt="5" custLinFactNeighborX="1486" custLinFactNeighborY="1438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69BE71F-5411-4055-9730-29C5BC5A765A}" type="pres">
      <dgm:prSet presAssocID="{83F9A956-E0B4-4C88-9D99-073DED788467}" presName="sibTrans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9F8BCF78-5C36-4F01-9A22-02D8AD25AA86}" type="pres">
      <dgm:prSet presAssocID="{83F9A956-E0B4-4C88-9D99-073DED788467}" presName="connectorText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B85899D6-99C7-4698-8C36-98D4E6C502A4}" type="pres">
      <dgm:prSet presAssocID="{E5EF6C22-E4BA-4F46-9BB0-DC29CE607BF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EC72C2F-A122-46C5-9299-9E637CE53946}" type="pres">
      <dgm:prSet presAssocID="{211952C9-3B37-4F94-B8C6-371C099E0D41}" presName="sibTrans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AC04C2C2-5C5F-4655-A817-949B824097B9}" type="pres">
      <dgm:prSet presAssocID="{211952C9-3B37-4F94-B8C6-371C099E0D41}" presName="connectorText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2FB2B98E-F73D-4F96-97EE-48CD746707C7}" type="pres">
      <dgm:prSet presAssocID="{57EB5BC0-2E82-4AEE-B213-7B453163E0F0}" presName="node" presStyleLbl="node1" presStyleIdx="2" presStyleCnt="5" custLinFactNeighborY="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7001292-08BF-417E-B90D-945B828F71F8}" type="pres">
      <dgm:prSet presAssocID="{B8AE903C-7000-4855-985D-913BDAC8224E}" presName="sibTrans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FA443A82-778B-4839-98BD-D52008213844}" type="pres">
      <dgm:prSet presAssocID="{B8AE903C-7000-4855-985D-913BDAC8224E}" presName="connectorText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10716D0B-33DE-45F4-B3BC-E7C39D1B3500}" type="pres">
      <dgm:prSet presAssocID="{1A20B342-79C6-41A8-8FD5-0E3C4C01859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44892B1-EAD4-4D03-A392-FEF06FD5E5AF}" type="pres">
      <dgm:prSet presAssocID="{14ECF1C5-5EF9-4EF0-8A3F-5E73763B8369}" presName="sibTrans" presStyleLbl="sibTrans2D1" presStyleIdx="3" presStyleCnt="4"/>
      <dgm:spPr/>
      <dgm:t>
        <a:bodyPr/>
        <a:lstStyle/>
        <a:p>
          <a:pPr rtl="1"/>
          <a:endParaRPr lang="he-IL"/>
        </a:p>
      </dgm:t>
    </dgm:pt>
    <dgm:pt modelId="{4D0E5B47-C506-49DB-A5D1-485B55673C50}" type="pres">
      <dgm:prSet presAssocID="{14ECF1C5-5EF9-4EF0-8A3F-5E73763B8369}" presName="connectorText" presStyleLbl="sibTrans2D1" presStyleIdx="3" presStyleCnt="4"/>
      <dgm:spPr/>
      <dgm:t>
        <a:bodyPr/>
        <a:lstStyle/>
        <a:p>
          <a:pPr rtl="1"/>
          <a:endParaRPr lang="he-IL"/>
        </a:p>
      </dgm:t>
    </dgm:pt>
    <dgm:pt modelId="{3B4C9CEA-CDAB-44AC-8018-BC5CE202412F}" type="pres">
      <dgm:prSet presAssocID="{B082C84F-6794-4227-8FE4-F3F6180FE1E7}" presName="node" presStyleLbl="node1" presStyleIdx="4" presStyleCnt="5" custLinFactNeighborX="0" custLinFactNeighborY="-1101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7CC84420-C61C-4266-993F-EAF71420127B}" type="presOf" srcId="{B8AE903C-7000-4855-985D-913BDAC8224E}" destId="{77001292-08BF-417E-B90D-945B828F71F8}" srcOrd="0" destOrd="0" presId="urn:microsoft.com/office/officeart/2005/8/layout/process2"/>
    <dgm:cxn modelId="{5C06D443-3906-45B9-82B4-2BA1CAE49DB5}" srcId="{0261B4BC-6CB8-4D89-9A76-A37ACBF5ADD2}" destId="{B082C84F-6794-4227-8FE4-F3F6180FE1E7}" srcOrd="4" destOrd="0" parTransId="{0ABCACB7-2D64-40BE-9B78-EBEAAE95C6D2}" sibTransId="{4223DBAF-A170-478C-A53D-CD2FA2B3B989}"/>
    <dgm:cxn modelId="{4E44E4FF-33F5-4A38-B028-E1CE131C8F90}" type="presOf" srcId="{0261B4BC-6CB8-4D89-9A76-A37ACBF5ADD2}" destId="{2984A000-40ED-43BD-94D3-BD53262B93DF}" srcOrd="0" destOrd="0" presId="urn:microsoft.com/office/officeart/2005/8/layout/process2"/>
    <dgm:cxn modelId="{4B628FCC-2CBD-44CB-89A6-3CCAE858A79A}" srcId="{0261B4BC-6CB8-4D89-9A76-A37ACBF5ADD2}" destId="{57EB5BC0-2E82-4AEE-B213-7B453163E0F0}" srcOrd="2" destOrd="0" parTransId="{98FBE1BA-4904-4CA4-B5E6-3CF35BD51784}" sibTransId="{B8AE903C-7000-4855-985D-913BDAC8224E}"/>
    <dgm:cxn modelId="{6426833E-664C-4B37-B4C7-1FD8CDEB5A6A}" type="presOf" srcId="{E387C6B1-72E3-450A-8CBF-C542402E7193}" destId="{474509BD-1691-4443-8E23-BFDB6CF9CFAE}" srcOrd="0" destOrd="0" presId="urn:microsoft.com/office/officeart/2005/8/layout/process2"/>
    <dgm:cxn modelId="{AF9D1810-3C41-46AF-9275-D04D54593525}" type="presOf" srcId="{83F9A956-E0B4-4C88-9D99-073DED788467}" destId="{169BE71F-5411-4055-9730-29C5BC5A765A}" srcOrd="0" destOrd="0" presId="urn:microsoft.com/office/officeart/2005/8/layout/process2"/>
    <dgm:cxn modelId="{2840A91D-88C4-4A9C-8E55-5F935A28B85A}" srcId="{0261B4BC-6CB8-4D89-9A76-A37ACBF5ADD2}" destId="{E387C6B1-72E3-450A-8CBF-C542402E7193}" srcOrd="0" destOrd="0" parTransId="{B7960BE6-700A-48E5-A444-429EF78411CA}" sibTransId="{83F9A956-E0B4-4C88-9D99-073DED788467}"/>
    <dgm:cxn modelId="{762F4BE8-2393-41B5-8134-7BA37356051B}" type="presOf" srcId="{14ECF1C5-5EF9-4EF0-8A3F-5E73763B8369}" destId="{4D0E5B47-C506-49DB-A5D1-485B55673C50}" srcOrd="1" destOrd="0" presId="urn:microsoft.com/office/officeart/2005/8/layout/process2"/>
    <dgm:cxn modelId="{588A2B2A-8E41-43A9-BA84-94E4CD71D6C9}" type="presOf" srcId="{E5EF6C22-E4BA-4F46-9BB0-DC29CE607BFA}" destId="{B85899D6-99C7-4698-8C36-98D4E6C502A4}" srcOrd="0" destOrd="0" presId="urn:microsoft.com/office/officeart/2005/8/layout/process2"/>
    <dgm:cxn modelId="{4811C972-BC60-44E0-A117-00973B93EEC1}" type="presOf" srcId="{211952C9-3B37-4F94-B8C6-371C099E0D41}" destId="{AC04C2C2-5C5F-4655-A817-949B824097B9}" srcOrd="1" destOrd="0" presId="urn:microsoft.com/office/officeart/2005/8/layout/process2"/>
    <dgm:cxn modelId="{8C7FADCD-8E18-48BC-B59D-E1F0C9B7FBF9}" type="presOf" srcId="{B8AE903C-7000-4855-985D-913BDAC8224E}" destId="{FA443A82-778B-4839-98BD-D52008213844}" srcOrd="1" destOrd="0" presId="urn:microsoft.com/office/officeart/2005/8/layout/process2"/>
    <dgm:cxn modelId="{A812EADA-AE9C-44E0-A6C8-CC80269CD5BC}" srcId="{0261B4BC-6CB8-4D89-9A76-A37ACBF5ADD2}" destId="{E5EF6C22-E4BA-4F46-9BB0-DC29CE607BFA}" srcOrd="1" destOrd="0" parTransId="{220C6381-6F6D-4427-9628-4951A8FDA0CF}" sibTransId="{211952C9-3B37-4F94-B8C6-371C099E0D41}"/>
    <dgm:cxn modelId="{5503DE14-CFD4-4A43-A557-D82EBB900AF7}" srcId="{0261B4BC-6CB8-4D89-9A76-A37ACBF5ADD2}" destId="{1A20B342-79C6-41A8-8FD5-0E3C4C018590}" srcOrd="3" destOrd="0" parTransId="{9CEF796B-A4C3-4509-B174-EBF8FBB4ADEC}" sibTransId="{14ECF1C5-5EF9-4EF0-8A3F-5E73763B8369}"/>
    <dgm:cxn modelId="{AE6C4CEC-ACBF-4ABD-A378-8BDD7B528083}" type="presOf" srcId="{211952C9-3B37-4F94-B8C6-371C099E0D41}" destId="{0EC72C2F-A122-46C5-9299-9E637CE53946}" srcOrd="0" destOrd="0" presId="urn:microsoft.com/office/officeart/2005/8/layout/process2"/>
    <dgm:cxn modelId="{7A2CF419-7ECB-4DA0-8D80-AD1E35674FE5}" type="presOf" srcId="{B082C84F-6794-4227-8FE4-F3F6180FE1E7}" destId="{3B4C9CEA-CDAB-44AC-8018-BC5CE202412F}" srcOrd="0" destOrd="0" presId="urn:microsoft.com/office/officeart/2005/8/layout/process2"/>
    <dgm:cxn modelId="{B82C5A59-D601-466F-A9F8-D17B4766D686}" type="presOf" srcId="{83F9A956-E0B4-4C88-9D99-073DED788467}" destId="{9F8BCF78-5C36-4F01-9A22-02D8AD25AA86}" srcOrd="1" destOrd="0" presId="urn:microsoft.com/office/officeart/2005/8/layout/process2"/>
    <dgm:cxn modelId="{7C1D5482-D04B-4ABD-80EF-57A6F6C21BA3}" type="presOf" srcId="{14ECF1C5-5EF9-4EF0-8A3F-5E73763B8369}" destId="{E44892B1-EAD4-4D03-A392-FEF06FD5E5AF}" srcOrd="0" destOrd="0" presId="urn:microsoft.com/office/officeart/2005/8/layout/process2"/>
    <dgm:cxn modelId="{A5045283-D04F-4749-84B8-0B39202FDE5E}" type="presOf" srcId="{57EB5BC0-2E82-4AEE-B213-7B453163E0F0}" destId="{2FB2B98E-F73D-4F96-97EE-48CD746707C7}" srcOrd="0" destOrd="0" presId="urn:microsoft.com/office/officeart/2005/8/layout/process2"/>
    <dgm:cxn modelId="{F97332A7-E1D8-4B51-B2F6-344A23F1751E}" type="presOf" srcId="{1A20B342-79C6-41A8-8FD5-0E3C4C018590}" destId="{10716D0B-33DE-45F4-B3BC-E7C39D1B3500}" srcOrd="0" destOrd="0" presId="urn:microsoft.com/office/officeart/2005/8/layout/process2"/>
    <dgm:cxn modelId="{A962BD9D-BC0D-41DE-97C2-D8176559D308}" type="presParOf" srcId="{2984A000-40ED-43BD-94D3-BD53262B93DF}" destId="{474509BD-1691-4443-8E23-BFDB6CF9CFAE}" srcOrd="0" destOrd="0" presId="urn:microsoft.com/office/officeart/2005/8/layout/process2"/>
    <dgm:cxn modelId="{E2C6CBBE-20BE-4FC6-9803-051CD944EE42}" type="presParOf" srcId="{2984A000-40ED-43BD-94D3-BD53262B93DF}" destId="{169BE71F-5411-4055-9730-29C5BC5A765A}" srcOrd="1" destOrd="0" presId="urn:microsoft.com/office/officeart/2005/8/layout/process2"/>
    <dgm:cxn modelId="{22704E9C-A450-4AE0-B3FD-9E5C75228B44}" type="presParOf" srcId="{169BE71F-5411-4055-9730-29C5BC5A765A}" destId="{9F8BCF78-5C36-4F01-9A22-02D8AD25AA86}" srcOrd="0" destOrd="0" presId="urn:microsoft.com/office/officeart/2005/8/layout/process2"/>
    <dgm:cxn modelId="{12B287D1-442D-4BA1-8B01-B6D102EF19C1}" type="presParOf" srcId="{2984A000-40ED-43BD-94D3-BD53262B93DF}" destId="{B85899D6-99C7-4698-8C36-98D4E6C502A4}" srcOrd="2" destOrd="0" presId="urn:microsoft.com/office/officeart/2005/8/layout/process2"/>
    <dgm:cxn modelId="{C61E90D5-FABE-4596-A5E4-D200F9ED10FF}" type="presParOf" srcId="{2984A000-40ED-43BD-94D3-BD53262B93DF}" destId="{0EC72C2F-A122-46C5-9299-9E637CE53946}" srcOrd="3" destOrd="0" presId="urn:microsoft.com/office/officeart/2005/8/layout/process2"/>
    <dgm:cxn modelId="{34353491-691A-4BF1-9E8C-101BE7486410}" type="presParOf" srcId="{0EC72C2F-A122-46C5-9299-9E637CE53946}" destId="{AC04C2C2-5C5F-4655-A817-949B824097B9}" srcOrd="0" destOrd="0" presId="urn:microsoft.com/office/officeart/2005/8/layout/process2"/>
    <dgm:cxn modelId="{F0471F34-B3F8-4D13-8586-89CE34A5D76C}" type="presParOf" srcId="{2984A000-40ED-43BD-94D3-BD53262B93DF}" destId="{2FB2B98E-F73D-4F96-97EE-48CD746707C7}" srcOrd="4" destOrd="0" presId="urn:microsoft.com/office/officeart/2005/8/layout/process2"/>
    <dgm:cxn modelId="{F38996E7-C533-49E9-8FF2-B53E521F341A}" type="presParOf" srcId="{2984A000-40ED-43BD-94D3-BD53262B93DF}" destId="{77001292-08BF-417E-B90D-945B828F71F8}" srcOrd="5" destOrd="0" presId="urn:microsoft.com/office/officeart/2005/8/layout/process2"/>
    <dgm:cxn modelId="{E3F35AD1-74E7-44EE-91B3-71E46BBF7070}" type="presParOf" srcId="{77001292-08BF-417E-B90D-945B828F71F8}" destId="{FA443A82-778B-4839-98BD-D52008213844}" srcOrd="0" destOrd="0" presId="urn:microsoft.com/office/officeart/2005/8/layout/process2"/>
    <dgm:cxn modelId="{7B47BD7F-E22A-440D-A3FE-38B9B65E1284}" type="presParOf" srcId="{2984A000-40ED-43BD-94D3-BD53262B93DF}" destId="{10716D0B-33DE-45F4-B3BC-E7C39D1B3500}" srcOrd="6" destOrd="0" presId="urn:microsoft.com/office/officeart/2005/8/layout/process2"/>
    <dgm:cxn modelId="{44899A96-2F82-4D50-AE87-828BF86648FE}" type="presParOf" srcId="{2984A000-40ED-43BD-94D3-BD53262B93DF}" destId="{E44892B1-EAD4-4D03-A392-FEF06FD5E5AF}" srcOrd="7" destOrd="0" presId="urn:microsoft.com/office/officeart/2005/8/layout/process2"/>
    <dgm:cxn modelId="{5811F266-9ACB-41C3-A15D-3901406FF0AF}" type="presParOf" srcId="{E44892B1-EAD4-4D03-A392-FEF06FD5E5AF}" destId="{4D0E5B47-C506-49DB-A5D1-485B55673C50}" srcOrd="0" destOrd="0" presId="urn:microsoft.com/office/officeart/2005/8/layout/process2"/>
    <dgm:cxn modelId="{EB5C9A6B-600F-4054-A3A8-BFAA7B2CBDC4}" type="presParOf" srcId="{2984A000-40ED-43BD-94D3-BD53262B93DF}" destId="{3B4C9CEA-CDAB-44AC-8018-BC5CE202412F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509BD-1691-4443-8E23-BFDB6CF9CFAE}">
      <dsp:nvSpPr>
        <dsp:cNvPr id="0" name=""/>
        <dsp:cNvSpPr/>
      </dsp:nvSpPr>
      <dsp:spPr>
        <a:xfrm>
          <a:off x="0" y="46941"/>
          <a:ext cx="881942" cy="629045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הדברה משולבת</a:t>
          </a:r>
          <a:endParaRPr lang="he-IL" sz="1400" b="1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8424" y="65365"/>
        <a:ext cx="845094" cy="592197"/>
      </dsp:txXfrm>
    </dsp:sp>
    <dsp:sp modelId="{169BE71F-5411-4055-9730-29C5BC5A765A}">
      <dsp:nvSpPr>
        <dsp:cNvPr id="0" name=""/>
        <dsp:cNvSpPr/>
      </dsp:nvSpPr>
      <dsp:spPr>
        <a:xfrm rot="5400000">
          <a:off x="339993" y="669087"/>
          <a:ext cx="201954" cy="283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kern="1200"/>
        </a:p>
      </dsp:txBody>
      <dsp:txXfrm rot="-5400000">
        <a:off x="356049" y="709645"/>
        <a:ext cx="169842" cy="141368"/>
      </dsp:txXfrm>
    </dsp:sp>
    <dsp:sp modelId="{B85899D6-99C7-4698-8C36-98D4E6C502A4}">
      <dsp:nvSpPr>
        <dsp:cNvPr id="0" name=""/>
        <dsp:cNvSpPr/>
      </dsp:nvSpPr>
      <dsp:spPr>
        <a:xfrm>
          <a:off x="0" y="945259"/>
          <a:ext cx="881942" cy="6290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הדברה ביולוגית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8424" y="963683"/>
        <a:ext cx="845094" cy="592197"/>
      </dsp:txXfrm>
    </dsp:sp>
    <dsp:sp modelId="{0EC72C2F-A122-46C5-9299-9E637CE53946}">
      <dsp:nvSpPr>
        <dsp:cNvPr id="0" name=""/>
        <dsp:cNvSpPr/>
      </dsp:nvSpPr>
      <dsp:spPr>
        <a:xfrm rot="5400000">
          <a:off x="323023" y="1590032"/>
          <a:ext cx="235894" cy="283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/>
        </a:p>
      </dsp:txBody>
      <dsp:txXfrm rot="-5400000">
        <a:off x="356049" y="1613620"/>
        <a:ext cx="169842" cy="165126"/>
      </dsp:txXfrm>
    </dsp:sp>
    <dsp:sp modelId="{2FB2B98E-F73D-4F96-97EE-48CD746707C7}">
      <dsp:nvSpPr>
        <dsp:cNvPr id="0" name=""/>
        <dsp:cNvSpPr/>
      </dsp:nvSpPr>
      <dsp:spPr>
        <a:xfrm>
          <a:off x="0" y="1888831"/>
          <a:ext cx="881942" cy="6290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dirty="0" smtClean="0">
              <a:solidFill>
                <a:schemeClr val="bg1"/>
              </a:solidFill>
            </a:rPr>
            <a:t>שיטות מניעה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8424" y="1907255"/>
        <a:ext cx="845094" cy="592197"/>
      </dsp:txXfrm>
    </dsp:sp>
    <dsp:sp modelId="{77001292-08BF-417E-B90D-945B828F71F8}">
      <dsp:nvSpPr>
        <dsp:cNvPr id="0" name=""/>
        <dsp:cNvSpPr/>
      </dsp:nvSpPr>
      <dsp:spPr>
        <a:xfrm rot="5400000">
          <a:off x="323026" y="2533601"/>
          <a:ext cx="235889" cy="283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/>
        </a:p>
      </dsp:txBody>
      <dsp:txXfrm rot="-5400000">
        <a:off x="356050" y="2557192"/>
        <a:ext cx="169842" cy="165122"/>
      </dsp:txXfrm>
    </dsp:sp>
    <dsp:sp modelId="{FA892D13-8577-4060-945E-344CE3723F6E}">
      <dsp:nvSpPr>
        <dsp:cNvPr id="0" name=""/>
        <dsp:cNvSpPr/>
      </dsp:nvSpPr>
      <dsp:spPr>
        <a:xfrm>
          <a:off x="0" y="2832396"/>
          <a:ext cx="881942" cy="6290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הדברה כימית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8424" y="2850820"/>
        <a:ext cx="845094" cy="5921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509BD-1691-4443-8E23-BFDB6CF9CFAE}">
      <dsp:nvSpPr>
        <dsp:cNvPr id="0" name=""/>
        <dsp:cNvSpPr/>
      </dsp:nvSpPr>
      <dsp:spPr>
        <a:xfrm>
          <a:off x="0" y="46820"/>
          <a:ext cx="812373" cy="627420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הדברה משולבת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8377" y="65197"/>
        <a:ext cx="775619" cy="590666"/>
      </dsp:txXfrm>
    </dsp:sp>
    <dsp:sp modelId="{169BE71F-5411-4055-9730-29C5BC5A765A}">
      <dsp:nvSpPr>
        <dsp:cNvPr id="0" name=""/>
        <dsp:cNvSpPr/>
      </dsp:nvSpPr>
      <dsp:spPr>
        <a:xfrm rot="5400000">
          <a:off x="305470" y="667359"/>
          <a:ext cx="201432" cy="282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kern="1200"/>
        </a:p>
      </dsp:txBody>
      <dsp:txXfrm rot="-5400000">
        <a:off x="321485" y="707812"/>
        <a:ext cx="169403" cy="141002"/>
      </dsp:txXfrm>
    </dsp:sp>
    <dsp:sp modelId="{B85899D6-99C7-4698-8C36-98D4E6C502A4}">
      <dsp:nvSpPr>
        <dsp:cNvPr id="0" name=""/>
        <dsp:cNvSpPr/>
      </dsp:nvSpPr>
      <dsp:spPr>
        <a:xfrm>
          <a:off x="0" y="942817"/>
          <a:ext cx="812373" cy="62742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הדברה ביולוגית</a:t>
          </a:r>
          <a:endParaRPr lang="he-IL" sz="1400" b="1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8377" y="961194"/>
        <a:ext cx="775619" cy="590666"/>
      </dsp:txXfrm>
    </dsp:sp>
    <dsp:sp modelId="{0EC72C2F-A122-46C5-9299-9E637CE53946}">
      <dsp:nvSpPr>
        <dsp:cNvPr id="0" name=""/>
        <dsp:cNvSpPr/>
      </dsp:nvSpPr>
      <dsp:spPr>
        <a:xfrm rot="5400000">
          <a:off x="288544" y="1585924"/>
          <a:ext cx="235284" cy="282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/>
        </a:p>
      </dsp:txBody>
      <dsp:txXfrm rot="-5400000">
        <a:off x="321485" y="1609452"/>
        <a:ext cx="169403" cy="164699"/>
      </dsp:txXfrm>
    </dsp:sp>
    <dsp:sp modelId="{2FB2B98E-F73D-4F96-97EE-48CD746707C7}">
      <dsp:nvSpPr>
        <dsp:cNvPr id="0" name=""/>
        <dsp:cNvSpPr/>
      </dsp:nvSpPr>
      <dsp:spPr>
        <a:xfrm>
          <a:off x="0" y="1883950"/>
          <a:ext cx="812373" cy="627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dirty="0" smtClean="0">
              <a:solidFill>
                <a:schemeClr val="bg1"/>
              </a:solidFill>
            </a:rPr>
            <a:t>שיטות מניעה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8377" y="1902327"/>
        <a:ext cx="775619" cy="590666"/>
      </dsp:txXfrm>
    </dsp:sp>
    <dsp:sp modelId="{77001292-08BF-417E-B90D-945B828F71F8}">
      <dsp:nvSpPr>
        <dsp:cNvPr id="0" name=""/>
        <dsp:cNvSpPr/>
      </dsp:nvSpPr>
      <dsp:spPr>
        <a:xfrm rot="5400000">
          <a:off x="288546" y="2527054"/>
          <a:ext cx="235280" cy="282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/>
        </a:p>
      </dsp:txBody>
      <dsp:txXfrm rot="-5400000">
        <a:off x="321485" y="2550583"/>
        <a:ext cx="169403" cy="164696"/>
      </dsp:txXfrm>
    </dsp:sp>
    <dsp:sp modelId="{40560266-D4CB-4959-88B3-6F679141494E}">
      <dsp:nvSpPr>
        <dsp:cNvPr id="0" name=""/>
        <dsp:cNvSpPr/>
      </dsp:nvSpPr>
      <dsp:spPr>
        <a:xfrm>
          <a:off x="0" y="2825078"/>
          <a:ext cx="812373" cy="627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הדברה כימית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8377" y="2843455"/>
        <a:ext cx="775619" cy="5906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509BD-1691-4443-8E23-BFDB6CF9CFAE}">
      <dsp:nvSpPr>
        <dsp:cNvPr id="0" name=""/>
        <dsp:cNvSpPr/>
      </dsp:nvSpPr>
      <dsp:spPr>
        <a:xfrm>
          <a:off x="0" y="37765"/>
          <a:ext cx="750486" cy="495539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הגדרות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כלליות</a:t>
          </a:r>
          <a:endParaRPr lang="he-IL" sz="1400" b="1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4514" y="52279"/>
        <a:ext cx="721458" cy="466511"/>
      </dsp:txXfrm>
    </dsp:sp>
    <dsp:sp modelId="{169BE71F-5411-4055-9730-29C5BC5A765A}">
      <dsp:nvSpPr>
        <dsp:cNvPr id="0" name=""/>
        <dsp:cNvSpPr/>
      </dsp:nvSpPr>
      <dsp:spPr>
        <a:xfrm rot="5400000">
          <a:off x="295696" y="527870"/>
          <a:ext cx="159092" cy="2229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/>
        </a:p>
      </dsp:txBody>
      <dsp:txXfrm rot="-5400000">
        <a:off x="308344" y="559820"/>
        <a:ext cx="133796" cy="111364"/>
      </dsp:txXfrm>
    </dsp:sp>
    <dsp:sp modelId="{B85899D6-99C7-4698-8C36-98D4E6C502A4}">
      <dsp:nvSpPr>
        <dsp:cNvPr id="0" name=""/>
        <dsp:cNvSpPr/>
      </dsp:nvSpPr>
      <dsp:spPr>
        <a:xfrm>
          <a:off x="0" y="745428"/>
          <a:ext cx="750486" cy="495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ישום חומרים בחקלאות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4514" y="759942"/>
        <a:ext cx="721458" cy="466511"/>
      </dsp:txXfrm>
    </dsp:sp>
    <dsp:sp modelId="{0EC72C2F-A122-46C5-9299-9E637CE53946}">
      <dsp:nvSpPr>
        <dsp:cNvPr id="0" name=""/>
        <dsp:cNvSpPr/>
      </dsp:nvSpPr>
      <dsp:spPr>
        <a:xfrm rot="5400000">
          <a:off x="282328" y="1253357"/>
          <a:ext cx="185829" cy="2229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900" kern="1200"/>
        </a:p>
      </dsp:txBody>
      <dsp:txXfrm rot="-5400000">
        <a:off x="308345" y="1271939"/>
        <a:ext cx="133796" cy="130080"/>
      </dsp:txXfrm>
    </dsp:sp>
    <dsp:sp modelId="{2FB2B98E-F73D-4F96-97EE-48CD746707C7}">
      <dsp:nvSpPr>
        <dsp:cNvPr id="0" name=""/>
        <dsp:cNvSpPr/>
      </dsp:nvSpPr>
      <dsp:spPr>
        <a:xfrm>
          <a:off x="0" y="1488740"/>
          <a:ext cx="750486" cy="495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dirty="0" smtClean="0">
              <a:solidFill>
                <a:schemeClr val="bg1"/>
              </a:solidFill>
            </a:rPr>
            <a:t>שיטות ישום מקובלות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4514" y="1503254"/>
        <a:ext cx="721458" cy="466511"/>
      </dsp:txXfrm>
    </dsp:sp>
    <dsp:sp modelId="{77001292-08BF-417E-B90D-945B828F71F8}">
      <dsp:nvSpPr>
        <dsp:cNvPr id="0" name=""/>
        <dsp:cNvSpPr/>
      </dsp:nvSpPr>
      <dsp:spPr>
        <a:xfrm rot="5400000">
          <a:off x="282330" y="1996666"/>
          <a:ext cx="185825" cy="2229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900" kern="1200"/>
        </a:p>
      </dsp:txBody>
      <dsp:txXfrm rot="-5400000">
        <a:off x="308345" y="2015250"/>
        <a:ext cx="133796" cy="130078"/>
      </dsp:txXfrm>
    </dsp:sp>
    <dsp:sp modelId="{10716D0B-33DE-45F4-B3BC-E7C39D1B3500}">
      <dsp:nvSpPr>
        <dsp:cNvPr id="0" name=""/>
        <dsp:cNvSpPr/>
      </dsp:nvSpPr>
      <dsp:spPr>
        <a:xfrm>
          <a:off x="0" y="2232046"/>
          <a:ext cx="750486" cy="495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סוגי מכונות ישום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4514" y="2246560"/>
        <a:ext cx="721458" cy="466511"/>
      </dsp:txXfrm>
    </dsp:sp>
    <dsp:sp modelId="{E44892B1-EAD4-4D03-A392-FEF06FD5E5AF}">
      <dsp:nvSpPr>
        <dsp:cNvPr id="0" name=""/>
        <dsp:cNvSpPr/>
      </dsp:nvSpPr>
      <dsp:spPr>
        <a:xfrm rot="5400000">
          <a:off x="292565" y="2726326"/>
          <a:ext cx="165354" cy="2229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/>
        </a:p>
      </dsp:txBody>
      <dsp:txXfrm rot="-5400000">
        <a:off x="308344" y="2755145"/>
        <a:ext cx="133796" cy="115748"/>
      </dsp:txXfrm>
    </dsp:sp>
    <dsp:sp modelId="{3B4C9CEA-CDAB-44AC-8018-BC5CE202412F}">
      <dsp:nvSpPr>
        <dsp:cNvPr id="0" name=""/>
        <dsp:cNvSpPr/>
      </dsp:nvSpPr>
      <dsp:spPr>
        <a:xfrm>
          <a:off x="0" y="2948059"/>
          <a:ext cx="750486" cy="49553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1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סיכום</a:t>
          </a:r>
          <a:endParaRPr lang="he-IL" sz="1200" b="1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514" y="2962573"/>
        <a:ext cx="721458" cy="4665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509BD-1691-4443-8E23-BFDB6CF9CFAE}">
      <dsp:nvSpPr>
        <dsp:cNvPr id="0" name=""/>
        <dsp:cNvSpPr/>
      </dsp:nvSpPr>
      <dsp:spPr>
        <a:xfrm>
          <a:off x="0" y="31005"/>
          <a:ext cx="592486" cy="406832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הגדרות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כלליות</a:t>
          </a:r>
          <a:endParaRPr lang="he-IL" sz="1400" b="1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1916" y="42921"/>
        <a:ext cx="568654" cy="383000"/>
      </dsp:txXfrm>
    </dsp:sp>
    <dsp:sp modelId="{169BE71F-5411-4055-9730-29C5BC5A765A}">
      <dsp:nvSpPr>
        <dsp:cNvPr id="0" name=""/>
        <dsp:cNvSpPr/>
      </dsp:nvSpPr>
      <dsp:spPr>
        <a:xfrm rot="5400000">
          <a:off x="230936" y="433375"/>
          <a:ext cx="130613" cy="183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600" kern="1200"/>
        </a:p>
      </dsp:txBody>
      <dsp:txXfrm rot="-5400000">
        <a:off x="241321" y="459605"/>
        <a:ext cx="109844" cy="91429"/>
      </dsp:txXfrm>
    </dsp:sp>
    <dsp:sp modelId="{B85899D6-99C7-4698-8C36-98D4E6C502A4}">
      <dsp:nvSpPr>
        <dsp:cNvPr id="0" name=""/>
        <dsp:cNvSpPr/>
      </dsp:nvSpPr>
      <dsp:spPr>
        <a:xfrm>
          <a:off x="0" y="611988"/>
          <a:ext cx="592486" cy="4068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ישום חומרים בחקלאות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1916" y="623904"/>
        <a:ext cx="568654" cy="383000"/>
      </dsp:txXfrm>
    </dsp:sp>
    <dsp:sp modelId="{0EC72C2F-A122-46C5-9299-9E637CE53946}">
      <dsp:nvSpPr>
        <dsp:cNvPr id="0" name=""/>
        <dsp:cNvSpPr/>
      </dsp:nvSpPr>
      <dsp:spPr>
        <a:xfrm rot="5400000">
          <a:off x="219961" y="1028992"/>
          <a:ext cx="152563" cy="183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700" kern="1200"/>
        </a:p>
      </dsp:txBody>
      <dsp:txXfrm rot="-5400000">
        <a:off x="241321" y="1044248"/>
        <a:ext cx="109844" cy="106794"/>
      </dsp:txXfrm>
    </dsp:sp>
    <dsp:sp modelId="{2FB2B98E-F73D-4F96-97EE-48CD746707C7}">
      <dsp:nvSpPr>
        <dsp:cNvPr id="0" name=""/>
        <dsp:cNvSpPr/>
      </dsp:nvSpPr>
      <dsp:spPr>
        <a:xfrm>
          <a:off x="0" y="1222238"/>
          <a:ext cx="592486" cy="4068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dirty="0" smtClean="0">
              <a:solidFill>
                <a:schemeClr val="bg1"/>
              </a:solidFill>
            </a:rPr>
            <a:t>שיטות ישום מקובלות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1916" y="1234154"/>
        <a:ext cx="568654" cy="383000"/>
      </dsp:txXfrm>
    </dsp:sp>
    <dsp:sp modelId="{77001292-08BF-417E-B90D-945B828F71F8}">
      <dsp:nvSpPr>
        <dsp:cNvPr id="0" name=""/>
        <dsp:cNvSpPr/>
      </dsp:nvSpPr>
      <dsp:spPr>
        <a:xfrm rot="5400000">
          <a:off x="219962" y="1639240"/>
          <a:ext cx="152560" cy="183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700" kern="1200"/>
        </a:p>
      </dsp:txBody>
      <dsp:txXfrm rot="-5400000">
        <a:off x="241320" y="1654497"/>
        <a:ext cx="109844" cy="106792"/>
      </dsp:txXfrm>
    </dsp:sp>
    <dsp:sp modelId="{10716D0B-33DE-45F4-B3BC-E7C39D1B3500}">
      <dsp:nvSpPr>
        <dsp:cNvPr id="0" name=""/>
        <dsp:cNvSpPr/>
      </dsp:nvSpPr>
      <dsp:spPr>
        <a:xfrm>
          <a:off x="0" y="1832485"/>
          <a:ext cx="592486" cy="4068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סוגי מכונות ישום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1916" y="1844401"/>
        <a:ext cx="568654" cy="383000"/>
      </dsp:txXfrm>
    </dsp:sp>
    <dsp:sp modelId="{E44892B1-EAD4-4D03-A392-FEF06FD5E5AF}">
      <dsp:nvSpPr>
        <dsp:cNvPr id="0" name=""/>
        <dsp:cNvSpPr/>
      </dsp:nvSpPr>
      <dsp:spPr>
        <a:xfrm rot="5400000">
          <a:off x="228365" y="2238283"/>
          <a:ext cx="135754" cy="183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700" kern="1200"/>
        </a:p>
      </dsp:txBody>
      <dsp:txXfrm rot="-5400000">
        <a:off x="241320" y="2261943"/>
        <a:ext cx="109844" cy="95028"/>
      </dsp:txXfrm>
    </dsp:sp>
    <dsp:sp modelId="{3B4C9CEA-CDAB-44AC-8018-BC5CE202412F}">
      <dsp:nvSpPr>
        <dsp:cNvPr id="0" name=""/>
        <dsp:cNvSpPr/>
      </dsp:nvSpPr>
      <dsp:spPr>
        <a:xfrm>
          <a:off x="0" y="2420323"/>
          <a:ext cx="592486" cy="406832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1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סיכום</a:t>
          </a:r>
          <a:endParaRPr lang="he-IL" sz="1200" b="1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916" y="2432239"/>
        <a:ext cx="568654" cy="383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6404432F-E501-4924-B555-09CAD083D0D4}" type="datetime1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י"ג/תמוז/תש"פ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44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C64E50CC-F33A-4EF4-9F12-93EC4A21A0CF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CC7CD1D-4EE5-464A-B14F-DC04670E59C5}" type="datetime1">
              <a:rPr lang="he-IL" smtClean="0"/>
              <a:pPr/>
              <a:t>י"ג/תמוז/תש"פ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44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2674CE4-FBD8-4481-AEFB-CA53E599A7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 smtClean="0"/>
              <a:t>רמת המומחיות בנושא: בקצרה את אישוריך בתחום והסבר מדוע כדאי למשתתפים להאזין לך.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 smtClean="0"/>
              <a:t>תועלת לקהל: משתתפים בוגרים מתעניינים יותר בנושא אם הם יודעים באיזה אופן הוא חשוב להם.</a:t>
            </a:r>
          </a:p>
          <a:p>
            <a:pPr rt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32674CE4-FBD8-4481-AEFB-CA53E599A745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6974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 smtClean="0"/>
              <a:t>רמת המומחיות בנושא: בקצרה את אישוריך בתחום והסבר מדוע כדאי למשתתפים להאזין לך.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 smtClean="0"/>
              <a:t>תועלת לקהל: משתתפים בוגרים מתעניינים יותר בנושא אם הם יודעים באיזה אופן הוא חשוב להם.</a:t>
            </a:r>
          </a:p>
          <a:p>
            <a:pPr rt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32674CE4-FBD8-4481-AEFB-CA53E599A745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he-IL" dirty="0" smtClean="0"/>
              <a:t>להציג ירק ומוצר חלב</a:t>
            </a:r>
            <a:r>
              <a:rPr lang="he-IL" baseline="0" dirty="0" smtClean="0"/>
              <a:t> ולשאול מאיפה זה הגיע?</a:t>
            </a:r>
          </a:p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he-IL" baseline="0" dirty="0" smtClean="0"/>
              <a:t>העבודה ברפת, בדיר, בלול, בפיטום, בשדה, בחממה, במטע, בבית האריזה, בסככת המיכון והמוסך, במחסן המים וכו'</a:t>
            </a:r>
          </a:p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he-IL" dirty="0" smtClean="0"/>
              <a:t>פיזי, מכני, כימי ביוטי(פגיעה</a:t>
            </a:r>
            <a:r>
              <a:rPr lang="he-IL" baseline="0" dirty="0" smtClean="0"/>
              <a:t> מבע"ח)</a:t>
            </a:r>
            <a:r>
              <a:rPr lang="he-IL" dirty="0" smtClean="0"/>
              <a:t> וביולוגי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CF2FD335-6D8E-486A-8F5F-DFC7325903FF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867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he-IL" dirty="0" smtClean="0"/>
              <a:t>להציג ירק ומוצר חלב</a:t>
            </a:r>
            <a:r>
              <a:rPr lang="he-IL" baseline="0" dirty="0" smtClean="0"/>
              <a:t> ולשאול מאיפה זה הגיע?</a:t>
            </a:r>
          </a:p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he-IL" baseline="0" dirty="0" smtClean="0"/>
              <a:t>העבודה ברפת, בדיר, בלול, בפיטום, בשדה, בחממה, במטע, בבית האריזה, בסככת המיכון והמוסך, במחסן המים וכו'</a:t>
            </a:r>
          </a:p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he-IL" dirty="0" smtClean="0"/>
              <a:t>פיזי, מכני, כימי ביוטי(פגיעה</a:t>
            </a:r>
            <a:r>
              <a:rPr lang="he-IL" baseline="0" dirty="0" smtClean="0"/>
              <a:t> מבע"ח)</a:t>
            </a:r>
            <a:r>
              <a:rPr lang="he-IL" dirty="0" smtClean="0"/>
              <a:t> וביולוגי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CF2FD335-6D8E-486A-8F5F-DFC7325903FF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5744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marL="171450" indent="-171450" rtl="1">
              <a:buFont typeface="Arial" panose="020B0604020202020204" pitchFamily="34" charset="0"/>
              <a:buChar char="•"/>
            </a:pPr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CF2FD335-6D8E-486A-8F5F-DFC7325903FF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4507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he-IL" dirty="0" smtClean="0"/>
              <a:t>חיפוש חומרים חדשים, קביעת מינונים</a:t>
            </a:r>
            <a:r>
              <a:rPr lang="he-IL" baseline="0" dirty="0" smtClean="0"/>
              <a:t> לכל חומר</a:t>
            </a:r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CF2FD335-6D8E-486A-8F5F-DFC7325903FF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1082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he-IL" dirty="0" smtClean="0"/>
              <a:t>להציג ירק ומוצר חלב</a:t>
            </a:r>
            <a:r>
              <a:rPr lang="he-IL" baseline="0" dirty="0" smtClean="0"/>
              <a:t> ולשאול מאיפה זה הגיע?</a:t>
            </a:r>
          </a:p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he-IL" baseline="0" dirty="0" smtClean="0"/>
              <a:t>העבודה ברפת, בדיר, בלול, בפיטום, בשדה, בחממה, במטע, בבית האריזה, בסככת המיכון והמוסך, במחסן המים וכו'</a:t>
            </a:r>
          </a:p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he-IL" dirty="0" smtClean="0"/>
              <a:t>פיזי, מכני, כימי ביוטי(פגיעה</a:t>
            </a:r>
            <a:r>
              <a:rPr lang="he-IL" baseline="0" dirty="0" smtClean="0"/>
              <a:t> מבע"ח)</a:t>
            </a:r>
            <a:r>
              <a:rPr lang="he-IL" dirty="0" smtClean="0"/>
              <a:t> וביולוגי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CF2FD335-6D8E-486A-8F5F-DFC7325903FF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405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he-IL" dirty="0" smtClean="0"/>
              <a:t>להציג ירק ומוצר חלב</a:t>
            </a:r>
            <a:r>
              <a:rPr lang="he-IL" baseline="0" dirty="0" smtClean="0"/>
              <a:t> ולשאול מאיפה זה הגיע?</a:t>
            </a:r>
          </a:p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he-IL" baseline="0" dirty="0" smtClean="0"/>
              <a:t>העבודה ברפת, בדיר, בלול, בפיטום, בשדה, בחממה, במטע, בבית האריזה, בסככת המיכון והמוסך, במחסן המים וכו'</a:t>
            </a:r>
          </a:p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he-IL" dirty="0" smtClean="0"/>
              <a:t>פיזי, מכני, כימי ביוטי(פגיעה</a:t>
            </a:r>
            <a:r>
              <a:rPr lang="he-IL" baseline="0" dirty="0" smtClean="0"/>
              <a:t> מבע"ח)</a:t>
            </a:r>
            <a:r>
              <a:rPr lang="he-IL" dirty="0" smtClean="0"/>
              <a:t> וביולוגי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CF2FD335-6D8E-486A-8F5F-DFC7325903FF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8159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C8F8-610D-42C8-B830-DACD797C17B2}" type="datetime1">
              <a:rPr lang="he-IL" smtClean="0"/>
              <a:pPr/>
              <a:t>י"ג/תמוז/תש"פ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הוסף כותרת תחתונה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3428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35C4-22B7-4A35-BE84-EBE1FDB96A54}" type="datetime1">
              <a:rPr lang="he-IL" smtClean="0"/>
              <a:pPr/>
              <a:t>י"ג/תמוז/תש"פ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הוסף כותרת תחתונה</a:t>
            </a: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6610166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35C4-22B7-4A35-BE84-EBE1FDB96A54}" type="datetime1">
              <a:rPr lang="he-IL" smtClean="0"/>
              <a:pPr/>
              <a:t>י"ג/תמוז/תש"פ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הוסף כותרת תחתונה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412546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35C4-22B7-4A35-BE84-EBE1FDB96A54}" type="datetime1">
              <a:rPr lang="he-IL" smtClean="0"/>
              <a:pPr/>
              <a:t>י"ג/תמוז/תש"פ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הוסף כותרת תחתונה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0162787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35C4-22B7-4A35-BE84-EBE1FDB96A54}" type="datetime1">
              <a:rPr lang="he-IL" smtClean="0"/>
              <a:pPr/>
              <a:t>י"ג/תמוז/תש"פ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הוסף כותרת תחתונה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5820159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35C4-22B7-4A35-BE84-EBE1FDB96A54}" type="datetime1">
              <a:rPr lang="he-IL" smtClean="0"/>
              <a:pPr/>
              <a:t>י"ג/תמוז/תש"פ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הוסף כותרת תחתונה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2282607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35C4-22B7-4A35-BE84-EBE1FDB96A54}" type="datetime1">
              <a:rPr lang="he-IL" smtClean="0"/>
              <a:pPr/>
              <a:t>י"ג/תמוז/תש"פ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הוסף כותרת תחתונה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3256767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5070FE11-24D3-4675-AE6A-FCE1778AB3CD}" type="datetime1">
              <a:rPr lang="he-IL" noProof="0" smtClean="0"/>
              <a:t>י"ג/תמוז/תש"פ</a:t>
            </a:fld>
            <a:endParaRPr lang="he-I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noProof="0" smtClean="0"/>
              <a:t>הוסף כותרת תחתונה</a:t>
            </a:r>
            <a:endParaRPr lang="he-IL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22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E78D9D45-736F-4158-B179-F4C93799DCF2}" type="datetime1">
              <a:rPr lang="he-IL" noProof="0" smtClean="0"/>
              <a:t>י"ג/תמוז/תש"פ</a:t>
            </a:fld>
            <a:endParaRPr lang="he-I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noProof="0" smtClean="0"/>
              <a:t>הוסף כותרת תחתונה</a:t>
            </a:r>
            <a:endParaRPr lang="he-IL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525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581EC006-560A-4857-9E1F-5A919EDF8880}" type="datetime1">
              <a:rPr lang="he-IL" noProof="0" smtClean="0"/>
              <a:t>י"ג/תמוז/תש"פ</a:t>
            </a:fld>
            <a:endParaRPr lang="he-I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noProof="0" smtClean="0"/>
              <a:t>הוסף כותרת תחתונה</a:t>
            </a:r>
            <a:endParaRPr lang="he-IL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732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066BEA8B-B555-4E9C-AD18-BD04BB065725}" type="datetime1">
              <a:rPr lang="he-IL" noProof="0" smtClean="0"/>
              <a:t>י"ג/תמוז/תש"פ</a:t>
            </a:fld>
            <a:endParaRPr lang="he-I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noProof="0" smtClean="0"/>
              <a:t>הוסף כותרת תחתונה</a:t>
            </a:r>
            <a:endParaRPr lang="he-IL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407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2CC8253D-C1C3-4DEB-9D24-92D173C0B26F}" type="datetime1">
              <a:rPr lang="he-IL" noProof="0" smtClean="0"/>
              <a:t>י"ג/תמוז/תש"פ</a:t>
            </a:fld>
            <a:endParaRPr lang="he-I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noProof="0" smtClean="0"/>
              <a:t>הוסף כותרת תחתונה</a:t>
            </a:r>
            <a:endParaRPr lang="he-IL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624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92035BBC-5E50-4951-9608-00E656556602}" type="datetime1">
              <a:rPr lang="he-IL" noProof="0" smtClean="0"/>
              <a:t>י"ג/תמוז/תש"פ</a:t>
            </a:fld>
            <a:endParaRPr lang="he-IL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noProof="0" smtClean="0"/>
              <a:t>הוסף כותרת תחתונה</a:t>
            </a:r>
            <a:endParaRPr lang="he-IL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723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E29D4F07-BF61-4839-B32C-779C110308AB}" type="datetime1">
              <a:rPr lang="he-IL" noProof="0" smtClean="0"/>
              <a:t>י"ג/תמוז/תש"פ</a:t>
            </a:fld>
            <a:endParaRPr lang="he-IL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noProof="0" smtClean="0"/>
              <a:t>הוסף כותרת תחתונה</a:t>
            </a:r>
            <a:endParaRPr lang="he-IL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9532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0F8EB2FF-58DF-425E-827E-CEC745B70944}" type="datetime1">
              <a:rPr lang="he-IL" noProof="0" smtClean="0"/>
              <a:t>י"ג/תמוז/תש"פ</a:t>
            </a:fld>
            <a:endParaRPr lang="he-IL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noProof="0" smtClean="0"/>
              <a:t>הוסף כותרת תחתונה</a:t>
            </a:r>
            <a:endParaRPr lang="he-IL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91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D1A8874F-9804-4E09-9A47-67F8FE059C93}" type="datetime1">
              <a:rPr lang="he-IL" noProof="0" smtClean="0"/>
              <a:t>י"ג/תמוז/תש"פ</a:t>
            </a:fld>
            <a:endParaRPr lang="he-I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noProof="0" smtClean="0"/>
              <a:t>הוסף כותרת תחתונה</a:t>
            </a:r>
            <a:endParaRPr lang="he-IL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088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pPr rtl="1"/>
            <a:fld id="{2AA35238-2663-47D1-82ED-0AD3312E822F}" type="datetime1">
              <a:rPr lang="he-IL" noProof="0" smtClean="0"/>
              <a:t>י"ג/תמוז/תש"פ</a:t>
            </a:fld>
            <a:endParaRPr lang="he-I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pPr rtl="1"/>
            <a:r>
              <a:rPr lang="he-IL" noProof="0" smtClean="0"/>
              <a:t>הוסף כותרת תחתונה</a:t>
            </a:r>
            <a:endParaRPr lang="he-IL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855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7BC35C4-22B7-4A35-BE84-EBE1FDB96A54}" type="datetime1">
              <a:rPr lang="he-IL" smtClean="0"/>
              <a:pPr/>
              <a:t>י"ג/תמוז/תש"פ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he-IL" smtClean="0"/>
              <a:t>הוסף כותרת תחתונה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01CF334-2D5C-4859-84A6-CA7E6E43FAEB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223542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1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3.xml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7.jpg"/><Relationship Id="rId5" Type="http://schemas.openxmlformats.org/officeDocument/2006/relationships/diagramLayout" Target="../diagrams/layout3.xml"/><Relationship Id="rId10" Type="http://schemas.openxmlformats.org/officeDocument/2006/relationships/image" Target="../media/image6.jpg"/><Relationship Id="rId4" Type="http://schemas.openxmlformats.org/officeDocument/2006/relationships/diagramData" Target="../diagrams/data3.xml"/><Relationship Id="rId9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86249" y="609601"/>
            <a:ext cx="10363199" cy="3200400"/>
          </a:xfrm>
        </p:spPr>
        <p:txBody>
          <a:bodyPr rtlCol="1">
            <a:normAutofit/>
          </a:bodyPr>
          <a:lstStyle/>
          <a:p>
            <a:pPr algn="r" rtl="1"/>
            <a:r>
              <a:rPr lang="he-IL" sz="4900" dirty="0" smtClean="0"/>
              <a:t>.</a:t>
            </a:r>
            <a:endParaRPr lang="he-IL" sz="49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 rtlCol="1">
            <a:normAutofit/>
          </a:bodyPr>
          <a:lstStyle/>
          <a:p>
            <a:pPr algn="r" rtl="1"/>
            <a:r>
              <a:rPr lang="he-IL" sz="3200" dirty="0" smtClean="0"/>
              <a:t>.</a:t>
            </a:r>
            <a:endParaRPr lang="he-IL" sz="32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E9"/>
              </a:clrFrom>
              <a:clrTo>
                <a:srgbClr val="FE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86249" cy="111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8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14009" y="379379"/>
            <a:ext cx="11770468" cy="3846790"/>
          </a:xfrm>
        </p:spPr>
        <p:txBody>
          <a:bodyPr rtlCol="1">
            <a:normAutofit fontScale="90000"/>
          </a:bodyPr>
          <a:lstStyle/>
          <a:p>
            <a:pPr algn="r"/>
            <a:r>
              <a:rPr lang="he-IL" sz="7300" b="1" dirty="0" smtClean="0"/>
              <a:t>קורס ממוני בטיחות</a:t>
            </a:r>
            <a:br>
              <a:rPr lang="he-IL" sz="7300" b="1" dirty="0" smtClean="0"/>
            </a:br>
            <a:r>
              <a:rPr lang="he-IL" sz="7300" b="1" dirty="0" smtClean="0"/>
              <a:t>השתלמות ענפית בחקלאות</a:t>
            </a:r>
            <a:r>
              <a:rPr lang="he-IL" sz="6000" dirty="0" smtClean="0"/>
              <a:t/>
            </a:r>
            <a:br>
              <a:rPr lang="he-IL" sz="6000" dirty="0" smtClean="0"/>
            </a:br>
            <a:r>
              <a:rPr lang="he-IL" sz="3600" dirty="0" smtClean="0"/>
              <a:t>מכללת כרמל בטיחות</a:t>
            </a:r>
            <a:br>
              <a:rPr lang="he-IL" sz="3600" dirty="0" smtClean="0"/>
            </a:br>
            <a:r>
              <a:rPr lang="he-IL" sz="3600" dirty="0" smtClean="0"/>
              <a:t/>
            </a:r>
            <a:br>
              <a:rPr lang="he-IL" sz="3600" dirty="0" smtClean="0"/>
            </a:br>
            <a:r>
              <a:rPr lang="he-IL" sz="6000" b="1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שיעור 2: מגמות חדשות </a:t>
            </a:r>
            <a:r>
              <a:rPr lang="he-IL" sz="6000" b="1" dirty="0" smtClean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בחקלאות</a:t>
            </a:r>
            <a:endParaRPr lang="he-IL" sz="4900" b="1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741251" y="4426086"/>
            <a:ext cx="9172366" cy="1666672"/>
          </a:xfrm>
        </p:spPr>
        <p:txBody>
          <a:bodyPr rtlCol="1">
            <a:normAutofit/>
          </a:bodyPr>
          <a:lstStyle/>
          <a:p>
            <a:pPr algn="r" rtl="1"/>
            <a:r>
              <a:rPr lang="he-IL" sz="4800" b="1" dirty="0" smtClean="0"/>
              <a:t>מנחה : אגרונום שי סגל</a:t>
            </a:r>
          </a:p>
          <a:p>
            <a:pPr algn="r" rtl="1"/>
            <a:r>
              <a:rPr lang="he-IL" sz="3200" dirty="0" smtClean="0"/>
              <a:t>אגרונום וסוקר בכיר לתקני חקלאות, איכות ובטיחות מזון</a:t>
            </a:r>
            <a:endParaRPr lang="he-IL" sz="32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E9"/>
              </a:clrFrom>
              <a:clrTo>
                <a:srgbClr val="FE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86249" cy="111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41413" y="359418"/>
            <a:ext cx="9905998" cy="1697982"/>
          </a:xfrm>
        </p:spPr>
        <p:txBody>
          <a:bodyPr rtlCol="1">
            <a:noAutofit/>
          </a:bodyPr>
          <a:lstStyle/>
          <a:p>
            <a:pPr algn="ctr"/>
            <a:r>
              <a:rPr lang="he-IL" sz="3600" dirty="0">
                <a:effectLst/>
              </a:rPr>
              <a:t>שיעור 2: מגמות חדשות בחקלאות </a:t>
            </a:r>
            <a:r>
              <a:rPr lang="he-IL" sz="3600" dirty="0" smtClean="0">
                <a:effectLst/>
              </a:rPr>
              <a:t/>
            </a:r>
            <a:br>
              <a:rPr lang="he-IL" sz="3600" dirty="0" smtClean="0">
                <a:effectLst/>
              </a:rPr>
            </a:br>
            <a:r>
              <a:rPr lang="he-IL" sz="6000" b="1" dirty="0">
                <a:effectLst/>
              </a:rPr>
              <a:t>הדברה משולבת </a:t>
            </a:r>
            <a:r>
              <a:rPr lang="en-US" sz="6000" b="1" dirty="0">
                <a:effectLst/>
              </a:rPr>
              <a:t>IPM </a:t>
            </a:r>
            <a:endParaRPr lang="he-IL" sz="60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41413" y="2227635"/>
            <a:ext cx="9905998" cy="4462706"/>
          </a:xfrm>
        </p:spPr>
        <p:txBody>
          <a:bodyPr rtlCol="1">
            <a:noAutofit/>
          </a:bodyPr>
          <a:lstStyle/>
          <a:p>
            <a:r>
              <a:rPr lang="en-US" sz="4000" b="1" dirty="0" smtClean="0">
                <a:effectLst/>
              </a:rPr>
              <a:t>IPM</a:t>
            </a:r>
            <a:r>
              <a:rPr lang="he-IL" sz="4000" b="1" dirty="0" smtClean="0">
                <a:effectLst/>
              </a:rPr>
              <a:t>- </a:t>
            </a:r>
            <a:r>
              <a:rPr lang="en-US" sz="4000" b="1" dirty="0" smtClean="0">
                <a:effectLst/>
              </a:rPr>
              <a:t>Integrated Pest Management</a:t>
            </a:r>
            <a:endParaRPr lang="he-IL" sz="4000" b="1" dirty="0" smtClean="0">
              <a:effectLst/>
            </a:endParaRPr>
          </a:p>
          <a:p>
            <a:r>
              <a:rPr lang="he-IL" sz="4000" b="1" dirty="0" smtClean="0">
                <a:effectLst/>
              </a:rPr>
              <a:t>שימוש </a:t>
            </a:r>
            <a:r>
              <a:rPr lang="he-IL" sz="4000" b="1" dirty="0">
                <a:effectLst/>
              </a:rPr>
              <a:t>במגוון שיטות </a:t>
            </a:r>
            <a:r>
              <a:rPr lang="he-IL" sz="4000" b="1" dirty="0" smtClean="0">
                <a:effectLst/>
              </a:rPr>
              <a:t>למניעה</a:t>
            </a:r>
            <a:r>
              <a:rPr lang="he-IL" sz="4000" b="1" dirty="0">
                <a:effectLst/>
              </a:rPr>
              <a:t>, </a:t>
            </a:r>
            <a:r>
              <a:rPr lang="he-IL" sz="4000" b="1" dirty="0" smtClean="0">
                <a:effectLst/>
              </a:rPr>
              <a:t>להפחתה ולהדברה</a:t>
            </a:r>
          </a:p>
          <a:p>
            <a:r>
              <a:rPr lang="he-IL" sz="4000" b="1" dirty="0">
                <a:effectLst/>
              </a:rPr>
              <a:t>פיקוח לזיהוי מגמות והתפתחות המזיקים </a:t>
            </a:r>
            <a:r>
              <a:rPr lang="he-IL" sz="4000" b="1" dirty="0" smtClean="0">
                <a:effectLst/>
              </a:rPr>
              <a:t>והמחלות באתר הגידול.</a:t>
            </a:r>
            <a:endParaRPr lang="en-US" sz="4000" b="1" dirty="0" smtClean="0">
              <a:effectLst/>
            </a:endParaRPr>
          </a:p>
          <a:p>
            <a:r>
              <a:rPr lang="he-IL" sz="4000" b="1" dirty="0" smtClean="0">
                <a:effectLst/>
              </a:rPr>
              <a:t>שימוש בחישה מרחוק ובמפות יבול</a:t>
            </a:r>
          </a:p>
        </p:txBody>
      </p:sp>
      <p:grpSp>
        <p:nvGrpSpPr>
          <p:cNvPr id="9" name="קבוצה 8"/>
          <p:cNvGrpSpPr/>
          <p:nvPr/>
        </p:nvGrpSpPr>
        <p:grpSpPr>
          <a:xfrm>
            <a:off x="11199811" y="359418"/>
            <a:ext cx="881942" cy="3765110"/>
            <a:chOff x="11357811" y="310257"/>
            <a:chExt cx="592486" cy="3099933"/>
          </a:xfrm>
        </p:grpSpPr>
        <p:graphicFrame>
          <p:nvGraphicFramePr>
            <p:cNvPr id="10" name="דיאגרמה 9"/>
            <p:cNvGraphicFramePr/>
            <p:nvPr>
              <p:extLst>
                <p:ext uri="{D42A27DB-BD31-4B8C-83A1-F6EECF244321}">
                  <p14:modId xmlns:p14="http://schemas.microsoft.com/office/powerpoint/2010/main" val="3046153859"/>
                </p:ext>
              </p:extLst>
            </p:nvPr>
          </p:nvGraphicFramePr>
          <p:xfrm>
            <a:off x="11357811" y="310257"/>
            <a:ext cx="592486" cy="285130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4" name="חץ ימינה 4"/>
            <p:cNvSpPr/>
            <p:nvPr/>
          </p:nvSpPr>
          <p:spPr>
            <a:xfrm>
              <a:off x="11557823" y="3255046"/>
              <a:ext cx="192463" cy="155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900" kern="1200"/>
            </a:p>
          </p:txBody>
        </p:sp>
      </p:grpSp>
      <p:pic>
        <p:nvPicPr>
          <p:cNvPr id="15" name="תמונה 14"/>
          <p:cNvPicPr>
            <a:picLocks noChangeAspect="1"/>
          </p:cNvPicPr>
          <p:nvPr/>
        </p:nvPicPr>
        <p:blipFill>
          <a:blip r:embed="rId8">
            <a:clrChange>
              <a:clrFrom>
                <a:srgbClr val="FEFDE9"/>
              </a:clrFrom>
              <a:clrTo>
                <a:srgbClr val="FE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86249" cy="111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9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41413" y="164865"/>
            <a:ext cx="9905998" cy="1576386"/>
          </a:xfrm>
        </p:spPr>
        <p:txBody>
          <a:bodyPr rtlCol="1">
            <a:noAutofit/>
          </a:bodyPr>
          <a:lstStyle/>
          <a:p>
            <a:pPr algn="ctr"/>
            <a:r>
              <a:rPr lang="he-IL" sz="3600" dirty="0">
                <a:effectLst/>
              </a:rPr>
              <a:t>שיעור 2: מגמות חדשות בחקלאות </a:t>
            </a:r>
            <a:r>
              <a:rPr lang="he-IL" sz="3600" dirty="0" smtClean="0">
                <a:effectLst/>
              </a:rPr>
              <a:t/>
            </a:r>
            <a:br>
              <a:rPr lang="he-IL" sz="3600" dirty="0" smtClean="0">
                <a:effectLst/>
              </a:rPr>
            </a:br>
            <a:r>
              <a:rPr lang="he-IL" sz="6000" b="1" dirty="0">
                <a:effectLst/>
              </a:rPr>
              <a:t>הדברה </a:t>
            </a:r>
            <a:r>
              <a:rPr lang="he-IL" sz="6000" b="1" dirty="0" smtClean="0">
                <a:effectLst/>
              </a:rPr>
              <a:t>ביולוגית</a:t>
            </a:r>
            <a:endParaRPr lang="he-IL" sz="60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0936" y="2227635"/>
            <a:ext cx="10366475" cy="4462706"/>
          </a:xfrm>
        </p:spPr>
        <p:txBody>
          <a:bodyPr rtlCol="1">
            <a:noAutofit/>
          </a:bodyPr>
          <a:lstStyle/>
          <a:p>
            <a:r>
              <a:rPr lang="he-IL" sz="4000" b="1" dirty="0">
                <a:effectLst/>
              </a:rPr>
              <a:t>שימוש בחרקים מועילים</a:t>
            </a:r>
            <a:endParaRPr lang="he-IL" sz="4000" b="1" dirty="0" smtClean="0">
              <a:effectLst/>
            </a:endParaRPr>
          </a:p>
          <a:p>
            <a:r>
              <a:rPr lang="he-IL" sz="4000" b="1" dirty="0">
                <a:effectLst/>
              </a:rPr>
              <a:t>קיני </a:t>
            </a:r>
            <a:r>
              <a:rPr lang="he-IL" sz="4000" b="1" dirty="0" smtClean="0">
                <a:effectLst/>
              </a:rPr>
              <a:t>תנשמות, אנפות, עטלפים</a:t>
            </a:r>
          </a:p>
          <a:p>
            <a:r>
              <a:rPr lang="he-IL" sz="4000" b="1" dirty="0">
                <a:effectLst/>
              </a:rPr>
              <a:t>פיזור זכרים עקרים </a:t>
            </a:r>
            <a:r>
              <a:rPr lang="en-US" sz="4000" b="1" dirty="0" smtClean="0">
                <a:effectLst/>
              </a:rPr>
              <a:t>SIT</a:t>
            </a:r>
            <a:endParaRPr lang="he-IL" sz="4000" b="1" dirty="0" smtClean="0">
              <a:effectLst/>
            </a:endParaRPr>
          </a:p>
          <a:p>
            <a:r>
              <a:rPr lang="he-IL" sz="4000" b="1" dirty="0">
                <a:effectLst/>
              </a:rPr>
              <a:t>שימוש בפרומונים לבלבול </a:t>
            </a:r>
            <a:r>
              <a:rPr lang="he-IL" sz="4000" b="1" dirty="0" smtClean="0">
                <a:effectLst/>
              </a:rPr>
              <a:t>זכרים</a:t>
            </a:r>
          </a:p>
          <a:p>
            <a:r>
              <a:rPr lang="he-IL" sz="4000" b="1" dirty="0">
                <a:effectLst/>
              </a:rPr>
              <a:t>לכידה המונית – מלכודות ריח ודבק </a:t>
            </a:r>
            <a:r>
              <a:rPr lang="he-IL" sz="4000" b="1" dirty="0" smtClean="0">
                <a:effectLst/>
              </a:rPr>
              <a:t>צבעוניות</a:t>
            </a:r>
          </a:p>
          <a:p>
            <a:r>
              <a:rPr lang="he-IL" sz="4000" b="1" dirty="0">
                <a:effectLst/>
              </a:rPr>
              <a:t>מטיבי קרקע ושיטות אחרות</a:t>
            </a:r>
            <a:endParaRPr lang="en-US" sz="4000" b="1" dirty="0">
              <a:effectLst/>
            </a:endParaRPr>
          </a:p>
          <a:p>
            <a:endParaRPr lang="he-IL" sz="4000" b="1" dirty="0" smtClean="0">
              <a:effectLst/>
            </a:endParaRPr>
          </a:p>
        </p:txBody>
      </p:sp>
      <p:grpSp>
        <p:nvGrpSpPr>
          <p:cNvPr id="9" name="קבוצה 8"/>
          <p:cNvGrpSpPr/>
          <p:nvPr/>
        </p:nvGrpSpPr>
        <p:grpSpPr>
          <a:xfrm>
            <a:off x="11137924" y="359418"/>
            <a:ext cx="812373" cy="3755382"/>
            <a:chOff x="11357811" y="310257"/>
            <a:chExt cx="592486" cy="3099933"/>
          </a:xfrm>
        </p:grpSpPr>
        <p:graphicFrame>
          <p:nvGraphicFramePr>
            <p:cNvPr id="10" name="דיאגרמה 9"/>
            <p:cNvGraphicFramePr/>
            <p:nvPr>
              <p:extLst>
                <p:ext uri="{D42A27DB-BD31-4B8C-83A1-F6EECF244321}">
                  <p14:modId xmlns:p14="http://schemas.microsoft.com/office/powerpoint/2010/main" val="2130575859"/>
                </p:ext>
              </p:extLst>
            </p:nvPr>
          </p:nvGraphicFramePr>
          <p:xfrm>
            <a:off x="11357811" y="310257"/>
            <a:ext cx="592486" cy="285130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4" name="חץ ימינה 4"/>
            <p:cNvSpPr/>
            <p:nvPr/>
          </p:nvSpPr>
          <p:spPr>
            <a:xfrm>
              <a:off x="11557823" y="3255046"/>
              <a:ext cx="192463" cy="155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900" kern="1200"/>
            </a:p>
          </p:txBody>
        </p:sp>
      </p:grpSp>
      <p:pic>
        <p:nvPicPr>
          <p:cNvPr id="15" name="תמונה 14"/>
          <p:cNvPicPr>
            <a:picLocks noChangeAspect="1"/>
          </p:cNvPicPr>
          <p:nvPr/>
        </p:nvPicPr>
        <p:blipFill>
          <a:blip r:embed="rId8">
            <a:clrChange>
              <a:clrFrom>
                <a:srgbClr val="FEFDE9"/>
              </a:clrFrom>
              <a:clrTo>
                <a:srgbClr val="FE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86249" cy="111768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39" y="-109293"/>
            <a:ext cx="10507621" cy="739238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2" y="-109293"/>
            <a:ext cx="10761785" cy="699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3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92740"/>
          </a:xfrm>
        </p:spPr>
        <p:txBody>
          <a:bodyPr rtlCol="1">
            <a:noAutofit/>
          </a:bodyPr>
          <a:lstStyle/>
          <a:p>
            <a:pPr algn="ctr"/>
            <a:r>
              <a:rPr lang="he-IL" sz="3600" dirty="0">
                <a:solidFill>
                  <a:srgbClr val="5AD0B8"/>
                </a:solidFill>
                <a:effectLst/>
              </a:rPr>
              <a:t>שיעור 2: מגמות חדשות בחקלאות </a:t>
            </a:r>
            <a:br>
              <a:rPr lang="he-IL" sz="3600" dirty="0">
                <a:solidFill>
                  <a:srgbClr val="5AD0B8"/>
                </a:solidFill>
                <a:effectLst/>
              </a:rPr>
            </a:br>
            <a:r>
              <a:rPr lang="he-IL" sz="6000" b="1" dirty="0">
                <a:solidFill>
                  <a:srgbClr val="5AD0B8"/>
                </a:solidFill>
                <a:effectLst/>
              </a:rPr>
              <a:t>שיטות מניעה</a:t>
            </a:r>
            <a:endParaRPr lang="he-IL" sz="60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719847" y="2395742"/>
            <a:ext cx="4964493" cy="3378740"/>
          </a:xfrm>
        </p:spPr>
        <p:txBody>
          <a:bodyPr rtlCol="1">
            <a:noAutofit/>
          </a:bodyPr>
          <a:lstStyle/>
          <a:p>
            <a:r>
              <a:rPr lang="he-IL" sz="4400" b="1" dirty="0">
                <a:effectLst/>
              </a:rPr>
              <a:t>חיטוי סולארי</a:t>
            </a:r>
            <a:endParaRPr lang="he-IL" sz="4400" b="1" dirty="0" smtClean="0"/>
          </a:p>
          <a:p>
            <a:r>
              <a:rPr lang="he-IL" sz="4400" b="1" dirty="0">
                <a:effectLst/>
              </a:rPr>
              <a:t>פיקוח אקטיבי</a:t>
            </a:r>
            <a:r>
              <a:rPr lang="he-IL" sz="4400" b="1" dirty="0" smtClean="0"/>
              <a:t> </a:t>
            </a:r>
          </a:p>
          <a:p>
            <a:r>
              <a:rPr lang="he-IL" sz="4400" b="1" dirty="0">
                <a:effectLst/>
              </a:rPr>
              <a:t>עיבוד </a:t>
            </a:r>
            <a:r>
              <a:rPr lang="he-IL" sz="4400" b="1" dirty="0" smtClean="0">
                <a:effectLst/>
              </a:rPr>
              <a:t>מעמיק</a:t>
            </a:r>
          </a:p>
          <a:p>
            <a:r>
              <a:rPr lang="he-IL" sz="4400" b="1" dirty="0">
                <a:effectLst/>
              </a:rPr>
              <a:t>עישובים </a:t>
            </a:r>
            <a:r>
              <a:rPr lang="he-IL" sz="4400" b="1" dirty="0" smtClean="0">
                <a:effectLst/>
              </a:rPr>
              <a:t>וקלטורים</a:t>
            </a:r>
            <a:endParaRPr lang="he-IL" sz="4800" b="1" dirty="0" smtClean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229861" y="2303329"/>
            <a:ext cx="4090558" cy="3563566"/>
          </a:xfrm>
        </p:spPr>
        <p:txBody>
          <a:bodyPr>
            <a:normAutofit fontScale="92500" lnSpcReduction="20000"/>
          </a:bodyPr>
          <a:lstStyle/>
          <a:p>
            <a:r>
              <a:rPr lang="he-IL" sz="4800" b="1" dirty="0" smtClean="0">
                <a:effectLst/>
              </a:rPr>
              <a:t>שימוש </a:t>
            </a:r>
            <a:r>
              <a:rPr lang="he-IL" sz="4800" b="1" dirty="0">
                <a:effectLst/>
              </a:rPr>
              <a:t>ברשתות </a:t>
            </a:r>
            <a:r>
              <a:rPr lang="en-US" sz="4800" b="1" dirty="0">
                <a:effectLst/>
              </a:rPr>
              <a:t>IP</a:t>
            </a:r>
            <a:endParaRPr lang="he-IL" sz="4800" b="1" dirty="0"/>
          </a:p>
          <a:p>
            <a:r>
              <a:rPr lang="he-IL" sz="4800" b="1" dirty="0" smtClean="0">
                <a:effectLst/>
              </a:rPr>
              <a:t>סניטציה</a:t>
            </a:r>
          </a:p>
          <a:p>
            <a:r>
              <a:rPr lang="he-IL" sz="4800" b="1" dirty="0">
                <a:effectLst/>
              </a:rPr>
              <a:t>זנים </a:t>
            </a:r>
            <a:r>
              <a:rPr lang="he-IL" sz="4800" b="1" dirty="0" smtClean="0">
                <a:effectLst/>
              </a:rPr>
              <a:t>עמידים</a:t>
            </a:r>
          </a:p>
          <a:p>
            <a:r>
              <a:rPr lang="he-IL" sz="4400" b="1" dirty="0">
                <a:effectLst/>
              </a:rPr>
              <a:t>מחזור זרעים</a:t>
            </a:r>
            <a:endParaRPr lang="he-IL" b="1" dirty="0"/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E9"/>
              </a:clrFrom>
              <a:clrTo>
                <a:srgbClr val="FE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86249" cy="1117680"/>
          </a:xfrm>
          <a:prstGeom prst="rect">
            <a:avLst/>
          </a:prstGeom>
        </p:spPr>
      </p:pic>
      <p:graphicFrame>
        <p:nvGraphicFramePr>
          <p:cNvPr id="11" name="דיאגרמה 10"/>
          <p:cNvGraphicFramePr/>
          <p:nvPr>
            <p:extLst>
              <p:ext uri="{D42A27DB-BD31-4B8C-83A1-F6EECF244321}">
                <p14:modId xmlns:p14="http://schemas.microsoft.com/office/powerpoint/2010/main" val="3597451123"/>
              </p:ext>
            </p:extLst>
          </p:nvPr>
        </p:nvGraphicFramePr>
        <p:xfrm>
          <a:off x="11199811" y="359419"/>
          <a:ext cx="750486" cy="357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תמונה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" y="-282101"/>
            <a:ext cx="10893655" cy="7337496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622" y="0"/>
            <a:ext cx="11553033" cy="649858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5" y="-150726"/>
            <a:ext cx="10568243" cy="7573372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1" y="-621838"/>
            <a:ext cx="10323006" cy="774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0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41413" y="359418"/>
            <a:ext cx="9905998" cy="1697982"/>
          </a:xfrm>
        </p:spPr>
        <p:txBody>
          <a:bodyPr rtlCol="1">
            <a:noAutofit/>
          </a:bodyPr>
          <a:lstStyle/>
          <a:p>
            <a:pPr algn="ctr"/>
            <a:r>
              <a:rPr lang="he-IL" sz="3600" dirty="0">
                <a:effectLst/>
              </a:rPr>
              <a:t>שיעור 2: מגמות חדשות בחקלאות </a:t>
            </a:r>
            <a:r>
              <a:rPr lang="he-IL" sz="3600" dirty="0" smtClean="0">
                <a:effectLst/>
              </a:rPr>
              <a:t/>
            </a:r>
            <a:br>
              <a:rPr lang="he-IL" sz="3600" dirty="0" smtClean="0">
                <a:effectLst/>
              </a:rPr>
            </a:br>
            <a:r>
              <a:rPr lang="he-IL" sz="6000" b="1" dirty="0" smtClean="0">
                <a:effectLst/>
              </a:rPr>
              <a:t>הדברה כימית</a:t>
            </a:r>
            <a:endParaRPr lang="he-IL" sz="60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41413" y="2227635"/>
            <a:ext cx="9905998" cy="4462706"/>
          </a:xfrm>
        </p:spPr>
        <p:txBody>
          <a:bodyPr rtlCol="1">
            <a:noAutofit/>
          </a:bodyPr>
          <a:lstStyle/>
          <a:p>
            <a:r>
              <a:rPr lang="he-IL" sz="4000" b="1" dirty="0">
                <a:effectLst/>
              </a:rPr>
              <a:t>ישום חומרים המתאימים להדברת </a:t>
            </a:r>
            <a:r>
              <a:rPr lang="he-IL" sz="4000" b="1" dirty="0" smtClean="0">
                <a:effectLst/>
              </a:rPr>
              <a:t>הפגע</a:t>
            </a:r>
          </a:p>
          <a:p>
            <a:r>
              <a:rPr lang="he-IL" sz="4000" b="1" dirty="0">
                <a:effectLst/>
              </a:rPr>
              <a:t>שימוש במינונים לפי </a:t>
            </a:r>
            <a:r>
              <a:rPr lang="he-IL" sz="4000" b="1" dirty="0" smtClean="0">
                <a:effectLst/>
              </a:rPr>
              <a:t>התוית</a:t>
            </a:r>
          </a:p>
          <a:p>
            <a:r>
              <a:rPr lang="he-IL" sz="4000" b="1" dirty="0">
                <a:effectLst/>
              </a:rPr>
              <a:t>ישום החומרים לפי הוראות התוית </a:t>
            </a:r>
            <a:endParaRPr lang="he-IL" sz="4000" b="1" dirty="0" smtClean="0">
              <a:effectLst/>
            </a:endParaRPr>
          </a:p>
          <a:p>
            <a:r>
              <a:rPr lang="he-IL" sz="4000" b="1" dirty="0">
                <a:effectLst/>
              </a:rPr>
              <a:t>אין הדברה </a:t>
            </a:r>
            <a:r>
              <a:rPr lang="he-IL" sz="4000" b="1" dirty="0" smtClean="0">
                <a:effectLst/>
              </a:rPr>
              <a:t>מלאה! - הורדת הנגיעות לרמה נסבלת</a:t>
            </a:r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E9"/>
              </a:clrFrom>
              <a:clrTo>
                <a:srgbClr val="FE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86249" cy="1117680"/>
          </a:xfrm>
          <a:prstGeom prst="rect">
            <a:avLst/>
          </a:prstGeom>
        </p:spPr>
      </p:pic>
      <p:graphicFrame>
        <p:nvGraphicFramePr>
          <p:cNvPr id="8" name="דיאגרמה 7"/>
          <p:cNvGraphicFramePr/>
          <p:nvPr>
            <p:extLst>
              <p:ext uri="{D42A27DB-BD31-4B8C-83A1-F6EECF244321}">
                <p14:modId xmlns:p14="http://schemas.microsoft.com/office/powerpoint/2010/main" val="3908254202"/>
              </p:ext>
            </p:extLst>
          </p:nvPr>
        </p:nvGraphicFramePr>
        <p:xfrm>
          <a:off x="11199811" y="359419"/>
          <a:ext cx="750486" cy="357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427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41413" y="359418"/>
            <a:ext cx="9905998" cy="1697982"/>
          </a:xfrm>
        </p:spPr>
        <p:txBody>
          <a:bodyPr rtlCol="1">
            <a:noAutofit/>
          </a:bodyPr>
          <a:lstStyle/>
          <a:p>
            <a:pPr algn="ctr"/>
            <a:r>
              <a:rPr lang="he-IL" sz="4800" dirty="0" smtClean="0">
                <a:solidFill>
                  <a:srgbClr val="5AD0B8"/>
                </a:solidFill>
                <a:effectLst/>
              </a:rPr>
              <a:t>סיכום שיעור 2: </a:t>
            </a:r>
            <a:br>
              <a:rPr lang="he-IL" sz="4800" dirty="0" smtClean="0">
                <a:solidFill>
                  <a:srgbClr val="5AD0B8"/>
                </a:solidFill>
                <a:effectLst/>
              </a:rPr>
            </a:br>
            <a:r>
              <a:rPr lang="he-IL" sz="6000" b="1" dirty="0" smtClean="0">
                <a:solidFill>
                  <a:srgbClr val="5AD0B8"/>
                </a:solidFill>
                <a:effectLst/>
              </a:rPr>
              <a:t>מגמות חדשות בחקלאות</a:t>
            </a:r>
            <a:endParaRPr lang="he-IL" sz="60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41413" y="1910688"/>
            <a:ext cx="9905998" cy="4517006"/>
          </a:xfrm>
        </p:spPr>
        <p:txBody>
          <a:bodyPr rtlCol="1">
            <a:noAutofit/>
          </a:bodyPr>
          <a:lstStyle/>
          <a:p>
            <a:pPr algn="ctr"/>
            <a:r>
              <a:rPr lang="he-IL" sz="4800" b="1" dirty="0" smtClean="0"/>
              <a:t>הדברה משולבת </a:t>
            </a:r>
            <a:r>
              <a:rPr lang="en-US" sz="4800" b="1" dirty="0" smtClean="0"/>
              <a:t>IPM</a:t>
            </a:r>
            <a:r>
              <a:rPr lang="he-IL" sz="4800" b="1" dirty="0" smtClean="0"/>
              <a:t>. </a:t>
            </a:r>
          </a:p>
          <a:p>
            <a:pPr algn="ctr"/>
            <a:r>
              <a:rPr lang="he-IL" sz="4800" b="1" dirty="0" smtClean="0"/>
              <a:t>הדברה ביולוגית</a:t>
            </a:r>
            <a:endParaRPr lang="he-IL" sz="4800" dirty="0" smtClean="0">
              <a:effectLst/>
            </a:endParaRPr>
          </a:p>
          <a:p>
            <a:pPr algn="ctr"/>
            <a:r>
              <a:rPr lang="he-IL" sz="4800" b="1" dirty="0" smtClean="0">
                <a:effectLst/>
              </a:rPr>
              <a:t>שיטות מניעה</a:t>
            </a:r>
          </a:p>
          <a:p>
            <a:pPr algn="ctr"/>
            <a:r>
              <a:rPr lang="he-IL" sz="4800" b="1" dirty="0" smtClean="0">
                <a:effectLst/>
              </a:rPr>
              <a:t>הדברה כימית</a:t>
            </a:r>
          </a:p>
        </p:txBody>
      </p:sp>
      <p:grpSp>
        <p:nvGrpSpPr>
          <p:cNvPr id="9" name="קבוצה 8"/>
          <p:cNvGrpSpPr/>
          <p:nvPr/>
        </p:nvGrpSpPr>
        <p:grpSpPr>
          <a:xfrm>
            <a:off x="11199811" y="359418"/>
            <a:ext cx="750486" cy="3775854"/>
            <a:chOff x="11357811" y="310257"/>
            <a:chExt cx="592486" cy="3099933"/>
          </a:xfrm>
        </p:grpSpPr>
        <p:graphicFrame>
          <p:nvGraphicFramePr>
            <p:cNvPr id="10" name="דיאגרמה 9"/>
            <p:cNvGraphicFramePr/>
            <p:nvPr>
              <p:extLst>
                <p:ext uri="{D42A27DB-BD31-4B8C-83A1-F6EECF244321}">
                  <p14:modId xmlns:p14="http://schemas.microsoft.com/office/powerpoint/2010/main" val="1320980032"/>
                </p:ext>
              </p:extLst>
            </p:nvPr>
          </p:nvGraphicFramePr>
          <p:xfrm>
            <a:off x="11357811" y="310257"/>
            <a:ext cx="592486" cy="285130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4" name="חץ ימינה 4"/>
            <p:cNvSpPr/>
            <p:nvPr/>
          </p:nvSpPr>
          <p:spPr>
            <a:xfrm>
              <a:off x="11557823" y="3255046"/>
              <a:ext cx="192463" cy="155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900" kern="1200"/>
            </a:p>
          </p:txBody>
        </p:sp>
      </p:grpSp>
      <p:pic>
        <p:nvPicPr>
          <p:cNvPr id="15" name="תמונה 14"/>
          <p:cNvPicPr>
            <a:picLocks noChangeAspect="1"/>
          </p:cNvPicPr>
          <p:nvPr/>
        </p:nvPicPr>
        <p:blipFill>
          <a:blip r:embed="rId8">
            <a:clrChange>
              <a:clrFrom>
                <a:srgbClr val="FEFDE9"/>
              </a:clrFrom>
              <a:clrTo>
                <a:srgbClr val="FE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86249" cy="111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8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41413" y="359418"/>
            <a:ext cx="9905998" cy="1697982"/>
          </a:xfrm>
        </p:spPr>
        <p:txBody>
          <a:bodyPr rtlCol="1">
            <a:noAutofit/>
          </a:bodyPr>
          <a:lstStyle/>
          <a:p>
            <a:pPr algn="ctr"/>
            <a:r>
              <a:rPr lang="he-IL" sz="4800" dirty="0" smtClean="0">
                <a:solidFill>
                  <a:srgbClr val="5AD0B8"/>
                </a:solidFill>
                <a:effectLst/>
              </a:rPr>
              <a:t>סיכום שיעור 2: </a:t>
            </a:r>
            <a:br>
              <a:rPr lang="he-IL" sz="4800" dirty="0" smtClean="0">
                <a:solidFill>
                  <a:srgbClr val="5AD0B8"/>
                </a:solidFill>
                <a:effectLst/>
              </a:rPr>
            </a:br>
            <a:r>
              <a:rPr lang="he-IL" sz="6000" b="1" dirty="0" smtClean="0">
                <a:solidFill>
                  <a:srgbClr val="5AD0B8"/>
                </a:solidFill>
                <a:effectLst/>
              </a:rPr>
              <a:t>מגמות חדשות בחקלאות</a:t>
            </a:r>
            <a:endParaRPr lang="he-IL" sz="60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41413" y="1910688"/>
            <a:ext cx="9905998" cy="1172980"/>
          </a:xfrm>
        </p:spPr>
        <p:txBody>
          <a:bodyPr rtlCol="1">
            <a:noAutofit/>
          </a:bodyPr>
          <a:lstStyle/>
          <a:p>
            <a:pPr marL="0" indent="0" algn="ctr">
              <a:buNone/>
            </a:pPr>
            <a:r>
              <a:rPr lang="he-IL" sz="4800" b="1" dirty="0" smtClean="0"/>
              <a:t>שאלות ?</a:t>
            </a:r>
            <a:endParaRPr lang="he-IL" sz="4800" b="1" dirty="0" smtClean="0">
              <a:effectLst/>
            </a:endParaRPr>
          </a:p>
        </p:txBody>
      </p:sp>
      <p:grpSp>
        <p:nvGrpSpPr>
          <p:cNvPr id="9" name="קבוצה 8"/>
          <p:cNvGrpSpPr/>
          <p:nvPr/>
        </p:nvGrpSpPr>
        <p:grpSpPr>
          <a:xfrm>
            <a:off x="11199811" y="359418"/>
            <a:ext cx="750486" cy="3775854"/>
            <a:chOff x="11357811" y="310257"/>
            <a:chExt cx="592486" cy="3099933"/>
          </a:xfrm>
        </p:grpSpPr>
        <p:graphicFrame>
          <p:nvGraphicFramePr>
            <p:cNvPr id="10" name="דיאגרמה 9"/>
            <p:cNvGraphicFramePr/>
            <p:nvPr>
              <p:extLst>
                <p:ext uri="{D42A27DB-BD31-4B8C-83A1-F6EECF244321}">
                  <p14:modId xmlns:p14="http://schemas.microsoft.com/office/powerpoint/2010/main" val="1320980032"/>
                </p:ext>
              </p:extLst>
            </p:nvPr>
          </p:nvGraphicFramePr>
          <p:xfrm>
            <a:off x="11357811" y="310257"/>
            <a:ext cx="592486" cy="285130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4" name="חץ ימינה 4"/>
            <p:cNvSpPr/>
            <p:nvPr/>
          </p:nvSpPr>
          <p:spPr>
            <a:xfrm>
              <a:off x="11557823" y="3255046"/>
              <a:ext cx="192463" cy="155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900" kern="1200"/>
            </a:p>
          </p:txBody>
        </p:sp>
      </p:grpSp>
      <p:pic>
        <p:nvPicPr>
          <p:cNvPr id="15" name="תמונה 14"/>
          <p:cNvPicPr>
            <a:picLocks noChangeAspect="1"/>
          </p:cNvPicPr>
          <p:nvPr/>
        </p:nvPicPr>
        <p:blipFill>
          <a:blip r:embed="rId8">
            <a:clrChange>
              <a:clrFrom>
                <a:srgbClr val="FEFDE9"/>
              </a:clrFrom>
              <a:clrTo>
                <a:srgbClr val="FE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86249" cy="111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6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רשת">
  <a:themeElements>
    <a:clrScheme name="רשת">
      <a:dk1>
        <a:sysClr val="windowText" lastClr="000000"/>
      </a:dk1>
      <a:lt1>
        <a:sysClr val="window" lastClr="E6E6E6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רשת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רשת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תבנית מצגת כללית כרמל בטיחות.potx" id="{87B83C92-858D-4A9C-ACC5-5C785D40AF68}" vid="{659C0F77-D123-4D1F-8232-1265F8972532}"/>
    </a:ext>
  </a:extLst>
</a:theme>
</file>

<file path=ppt/theme/theme2.xml><?xml version="1.0" encoding="utf-8"?>
<a:theme xmlns:a="http://schemas.openxmlformats.org/drawingml/2006/main" name="ערכת נושא של Office">
  <a:themeElements>
    <a:clrScheme name="Green Yellow">
      <a:dk1>
        <a:sysClr val="windowText" lastClr="000000"/>
      </a:dk1>
      <a:lt1>
        <a:sysClr val="window" lastClr="E6E6E6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של Office">
  <a:themeElements>
    <a:clrScheme name="Green Yellow">
      <a:dk1>
        <a:sysClr val="windowText" lastClr="000000"/>
      </a:dk1>
      <a:lt1>
        <a:sysClr val="window" lastClr="E6E6E6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5513</TotalTime>
  <Words>469</Words>
  <Application>Microsoft Office PowerPoint</Application>
  <PresentationFormat>מסך רחב</PresentationFormat>
  <Paragraphs>92</Paragraphs>
  <Slides>8</Slides>
  <Notes>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Gisha</vt:lpstr>
      <vt:lpstr>Tahoma</vt:lpstr>
      <vt:lpstr>Times New Roman</vt:lpstr>
      <vt:lpstr>רשת</vt:lpstr>
      <vt:lpstr>.</vt:lpstr>
      <vt:lpstr>קורס ממוני בטיחות השתלמות ענפית בחקלאות מכללת כרמל בטיחות  שיעור 2: מגמות חדשות בחקלאות</vt:lpstr>
      <vt:lpstr>שיעור 2: מגמות חדשות בחקלאות  הדברה משולבת IPM </vt:lpstr>
      <vt:lpstr>שיעור 2: מגמות חדשות בחקלאות  הדברה ביולוגית</vt:lpstr>
      <vt:lpstr>שיעור 2: מגמות חדשות בחקלאות  שיטות מניעה</vt:lpstr>
      <vt:lpstr>שיעור 2: מגמות חדשות בחקלאות  הדברה כימית</vt:lpstr>
      <vt:lpstr>סיכום שיעור 2:  מגמות חדשות בחקלאות</vt:lpstr>
      <vt:lpstr>סיכום שיעור 2:  מגמות חדשות בחקלאות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כותרת של מצגת הדרכה</dc:title>
  <dc:creator>שי סגל</dc:creator>
  <cp:lastModifiedBy>שי סגל</cp:lastModifiedBy>
  <cp:revision>93</cp:revision>
  <dcterms:created xsi:type="dcterms:W3CDTF">2019-03-12T14:22:35Z</dcterms:created>
  <dcterms:modified xsi:type="dcterms:W3CDTF">2020-07-05T17:53:10Z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