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11"/>
  </p:notesMasterIdLst>
  <p:handoutMasterIdLst>
    <p:handoutMasterId r:id="rId12"/>
  </p:handoutMasterIdLst>
  <p:sldIdLst>
    <p:sldId id="27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שי סגל" initials="שס" lastIdx="5" clrIdx="0">
    <p:extLst>
      <p:ext uri="{19B8F6BF-5375-455C-9EA6-DF929625EA0E}">
        <p15:presenceInfo xmlns:p15="http://schemas.microsoft.com/office/powerpoint/2012/main" userId="שי סגל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2" autoAdjust="0"/>
    <p:restoredTop sz="80220" autoAdjust="0"/>
  </p:normalViewPr>
  <p:slideViewPr>
    <p:cSldViewPr snapToGrid="0">
      <p:cViewPr varScale="1">
        <p:scale>
          <a:sx n="98" d="100"/>
          <a:sy n="98" d="100"/>
        </p:scale>
        <p:origin x="222" y="78"/>
      </p:cViewPr>
      <p:guideLst>
        <p:guide orient="horz" pos="2160"/>
        <p:guide pos="3840"/>
        <p:guide pos="7296"/>
        <p:guide orient="horz"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41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8T13:08:54.949" idx="5">
    <p:pos x="7670" y="10"/>
    <p:text>קצת על עצמי, אגרונום, עסק בהפעלת ציוד וכלים, גידולי שדה, רפת וכו'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8T13:08:54.949" idx="5">
    <p:pos x="7670" y="10"/>
    <p:text>קצת על עצמי, אגרונום, עסק בהפעלת ציוד וכלים, גידולי שדה, רפת וכו'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he-IL" sz="1200" b="0" dirty="0" smtClean="0">
              <a:solidFill>
                <a:schemeClr val="bg1"/>
              </a:solidFill>
            </a:rPr>
            <a:t>שיטות ישום מקובלות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1A20B342-79C6-41A8-8FD5-0E3C4C018590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CEF796B-A4C3-4509-B174-EBF8FBB4ADEC}" type="par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14ECF1C5-5EF9-4EF0-8A3F-5E73763B8369}" type="sib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C0029598-9195-417E-BFEB-809F2DC98E26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C5FCD4C-DBA9-43FD-B6AB-B84F7ED884E5}" type="parTrans" cxnId="{FD58904C-5238-4A1A-BD9B-A71D69A14616}">
      <dgm:prSet/>
      <dgm:spPr/>
      <dgm:t>
        <a:bodyPr/>
        <a:lstStyle/>
        <a:p>
          <a:pPr rtl="1"/>
          <a:endParaRPr lang="he-IL"/>
        </a:p>
      </dgm:t>
    </dgm:pt>
    <dgm:pt modelId="{9421D580-C4DE-44DF-92D3-82F5F38D1E43}" type="sibTrans" cxnId="{FD58904C-5238-4A1A-BD9B-A71D69A14616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5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5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10716D0B-33DE-45F4-B3BC-E7C39D1B3500}" type="pres">
      <dgm:prSet presAssocID="{1A20B342-79C6-41A8-8FD5-0E3C4C0185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E7D9964-97BA-4E39-A45D-28F23C76D853}" type="pres">
      <dgm:prSet presAssocID="{14ECF1C5-5EF9-4EF0-8A3F-5E73763B8369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B684BC4E-AE54-470D-A966-6E615F75562A}" type="pres">
      <dgm:prSet presAssocID="{14ECF1C5-5EF9-4EF0-8A3F-5E73763B8369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6DE883A0-AEFC-41DA-B7AD-2E12D8F0616B}" type="pres">
      <dgm:prSet presAssocID="{C0029598-9195-417E-BFEB-809F2DC98E2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7D3FF79-24EF-4B4B-AC5F-0D3FF4ADB9B8}" type="presOf" srcId="{0261B4BC-6CB8-4D89-9A76-A37ACBF5ADD2}" destId="{2984A000-40ED-43BD-94D3-BD53262B93DF}" srcOrd="0" destOrd="0" presId="urn:microsoft.com/office/officeart/2005/8/layout/process2"/>
    <dgm:cxn modelId="{DBFC5D34-DC82-4AB4-B28A-6090D43BE6CF}" type="presOf" srcId="{211952C9-3B37-4F94-B8C6-371C099E0D41}" destId="{AC04C2C2-5C5F-4655-A817-949B824097B9}" srcOrd="1" destOrd="0" presId="urn:microsoft.com/office/officeart/2005/8/layout/process2"/>
    <dgm:cxn modelId="{BED1DB42-9C87-4CDA-89C5-B529C35233FE}" type="presOf" srcId="{14ECF1C5-5EF9-4EF0-8A3F-5E73763B8369}" destId="{7E7D9964-97BA-4E39-A45D-28F23C76D853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5503DE14-CFD4-4A43-A557-D82EBB900AF7}" srcId="{0261B4BC-6CB8-4D89-9A76-A37ACBF5ADD2}" destId="{1A20B342-79C6-41A8-8FD5-0E3C4C018590}" srcOrd="3" destOrd="0" parTransId="{9CEF796B-A4C3-4509-B174-EBF8FBB4ADEC}" sibTransId="{14ECF1C5-5EF9-4EF0-8A3F-5E73763B8369}"/>
    <dgm:cxn modelId="{7D192872-ECC2-45DC-9459-CC04343BE556}" type="presOf" srcId="{57EB5BC0-2E82-4AEE-B213-7B453163E0F0}" destId="{2FB2B98E-F73D-4F96-97EE-48CD746707C7}" srcOrd="0" destOrd="0" presId="urn:microsoft.com/office/officeart/2005/8/layout/process2"/>
    <dgm:cxn modelId="{D47D463D-61D8-44A1-B598-921E00999FC2}" type="presOf" srcId="{211952C9-3B37-4F94-B8C6-371C099E0D41}" destId="{0EC72C2F-A122-46C5-9299-9E637CE53946}" srcOrd="0" destOrd="0" presId="urn:microsoft.com/office/officeart/2005/8/layout/process2"/>
    <dgm:cxn modelId="{9FC45650-1B7B-4B66-B55B-9A767677A7B0}" type="presOf" srcId="{83F9A956-E0B4-4C88-9D99-073DED788467}" destId="{169BE71F-5411-4055-9730-29C5BC5A765A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70292F7C-1A51-40C1-BA95-859B75A17A13}" type="presOf" srcId="{B8AE903C-7000-4855-985D-913BDAC8224E}" destId="{77001292-08BF-417E-B90D-945B828F71F8}" srcOrd="0" destOrd="0" presId="urn:microsoft.com/office/officeart/2005/8/layout/process2"/>
    <dgm:cxn modelId="{68C39579-08DD-43EA-94E9-0EA712C0F0E2}" type="presOf" srcId="{B8AE903C-7000-4855-985D-913BDAC8224E}" destId="{FA443A82-778B-4839-98BD-D52008213844}" srcOrd="1" destOrd="0" presId="urn:microsoft.com/office/officeart/2005/8/layout/process2"/>
    <dgm:cxn modelId="{FD58904C-5238-4A1A-BD9B-A71D69A14616}" srcId="{0261B4BC-6CB8-4D89-9A76-A37ACBF5ADD2}" destId="{C0029598-9195-417E-BFEB-809F2DC98E26}" srcOrd="4" destOrd="0" parTransId="{2C5FCD4C-DBA9-43FD-B6AB-B84F7ED884E5}" sibTransId="{9421D580-C4DE-44DF-92D3-82F5F38D1E43}"/>
    <dgm:cxn modelId="{74FCE9F3-4931-40E0-AFEE-D55AB5CECEED}" type="presOf" srcId="{83F9A956-E0B4-4C88-9D99-073DED788467}" destId="{9F8BCF78-5C36-4F01-9A22-02D8AD25AA86}" srcOrd="1" destOrd="0" presId="urn:microsoft.com/office/officeart/2005/8/layout/process2"/>
    <dgm:cxn modelId="{BF027627-9217-4FA0-B3FC-BEF7B2BE9A16}" type="presOf" srcId="{C0029598-9195-417E-BFEB-809F2DC98E26}" destId="{6DE883A0-AEFC-41DA-B7AD-2E12D8F0616B}" srcOrd="0" destOrd="0" presId="urn:microsoft.com/office/officeart/2005/8/layout/process2"/>
    <dgm:cxn modelId="{9E87D34E-BCA0-4863-BFDC-353481292572}" type="presOf" srcId="{1A20B342-79C6-41A8-8FD5-0E3C4C018590}" destId="{10716D0B-33DE-45F4-B3BC-E7C39D1B3500}" srcOrd="0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E438DA0E-60E3-4229-9A3D-445209A5416E}" type="presOf" srcId="{14ECF1C5-5EF9-4EF0-8A3F-5E73763B8369}" destId="{B684BC4E-AE54-470D-A966-6E615F75562A}" srcOrd="1" destOrd="0" presId="urn:microsoft.com/office/officeart/2005/8/layout/process2"/>
    <dgm:cxn modelId="{054F47D0-1CEB-4F61-BC8B-38E59581E0FB}" type="presOf" srcId="{E387C6B1-72E3-450A-8CBF-C542402E7193}" destId="{474509BD-1691-4443-8E23-BFDB6CF9CFAE}" srcOrd="0" destOrd="0" presId="urn:microsoft.com/office/officeart/2005/8/layout/process2"/>
    <dgm:cxn modelId="{C3A462A2-A7B8-43BF-8EBB-8CA37DAEC1DF}" type="presOf" srcId="{E5EF6C22-E4BA-4F46-9BB0-DC29CE607BFA}" destId="{B85899D6-99C7-4698-8C36-98D4E6C502A4}" srcOrd="0" destOrd="0" presId="urn:microsoft.com/office/officeart/2005/8/layout/process2"/>
    <dgm:cxn modelId="{13CD09C0-38F3-4CFC-8C9B-0B0CF67D6D2E}" type="presParOf" srcId="{2984A000-40ED-43BD-94D3-BD53262B93DF}" destId="{474509BD-1691-4443-8E23-BFDB6CF9CFAE}" srcOrd="0" destOrd="0" presId="urn:microsoft.com/office/officeart/2005/8/layout/process2"/>
    <dgm:cxn modelId="{97C29A12-A7C1-41B2-9868-E6657755C28A}" type="presParOf" srcId="{2984A000-40ED-43BD-94D3-BD53262B93DF}" destId="{169BE71F-5411-4055-9730-29C5BC5A765A}" srcOrd="1" destOrd="0" presId="urn:microsoft.com/office/officeart/2005/8/layout/process2"/>
    <dgm:cxn modelId="{7779D282-7DE6-4E05-84F8-89C5C55A3DDB}" type="presParOf" srcId="{169BE71F-5411-4055-9730-29C5BC5A765A}" destId="{9F8BCF78-5C36-4F01-9A22-02D8AD25AA86}" srcOrd="0" destOrd="0" presId="urn:microsoft.com/office/officeart/2005/8/layout/process2"/>
    <dgm:cxn modelId="{C0F42D9B-5B5B-480B-AC80-FC3238350C14}" type="presParOf" srcId="{2984A000-40ED-43BD-94D3-BD53262B93DF}" destId="{B85899D6-99C7-4698-8C36-98D4E6C502A4}" srcOrd="2" destOrd="0" presId="urn:microsoft.com/office/officeart/2005/8/layout/process2"/>
    <dgm:cxn modelId="{7747D4DB-1C28-4F79-A779-4D4B4221304C}" type="presParOf" srcId="{2984A000-40ED-43BD-94D3-BD53262B93DF}" destId="{0EC72C2F-A122-46C5-9299-9E637CE53946}" srcOrd="3" destOrd="0" presId="urn:microsoft.com/office/officeart/2005/8/layout/process2"/>
    <dgm:cxn modelId="{99027AD3-41B2-4884-BA39-78E4B1DA631B}" type="presParOf" srcId="{0EC72C2F-A122-46C5-9299-9E637CE53946}" destId="{AC04C2C2-5C5F-4655-A817-949B824097B9}" srcOrd="0" destOrd="0" presId="urn:microsoft.com/office/officeart/2005/8/layout/process2"/>
    <dgm:cxn modelId="{D3C384D7-8F81-48F6-8A08-80E3DE921641}" type="presParOf" srcId="{2984A000-40ED-43BD-94D3-BD53262B93DF}" destId="{2FB2B98E-F73D-4F96-97EE-48CD746707C7}" srcOrd="4" destOrd="0" presId="urn:microsoft.com/office/officeart/2005/8/layout/process2"/>
    <dgm:cxn modelId="{3A12D21B-6E52-43C7-A090-6436C2634422}" type="presParOf" srcId="{2984A000-40ED-43BD-94D3-BD53262B93DF}" destId="{77001292-08BF-417E-B90D-945B828F71F8}" srcOrd="5" destOrd="0" presId="urn:microsoft.com/office/officeart/2005/8/layout/process2"/>
    <dgm:cxn modelId="{CACEA63E-5EA5-40CD-A982-066050839191}" type="presParOf" srcId="{77001292-08BF-417E-B90D-945B828F71F8}" destId="{FA443A82-778B-4839-98BD-D52008213844}" srcOrd="0" destOrd="0" presId="urn:microsoft.com/office/officeart/2005/8/layout/process2"/>
    <dgm:cxn modelId="{FA8AC80B-A741-4A5F-A33C-C643B8318FE5}" type="presParOf" srcId="{2984A000-40ED-43BD-94D3-BD53262B93DF}" destId="{10716D0B-33DE-45F4-B3BC-E7C39D1B3500}" srcOrd="6" destOrd="0" presId="urn:microsoft.com/office/officeart/2005/8/layout/process2"/>
    <dgm:cxn modelId="{DEF98578-B71E-4444-8C36-149B6AF7AF11}" type="presParOf" srcId="{2984A000-40ED-43BD-94D3-BD53262B93DF}" destId="{7E7D9964-97BA-4E39-A45D-28F23C76D853}" srcOrd="7" destOrd="0" presId="urn:microsoft.com/office/officeart/2005/8/layout/process2"/>
    <dgm:cxn modelId="{98C102A4-3D9E-4780-8DF5-1119EDC591D0}" type="presParOf" srcId="{7E7D9964-97BA-4E39-A45D-28F23C76D853}" destId="{B684BC4E-AE54-470D-A966-6E615F75562A}" srcOrd="0" destOrd="0" presId="urn:microsoft.com/office/officeart/2005/8/layout/process2"/>
    <dgm:cxn modelId="{FC3A960D-2839-4F33-BBB3-A5F821637A54}" type="presParOf" srcId="{2984A000-40ED-43BD-94D3-BD53262B93DF}" destId="{6DE883A0-AEFC-41DA-B7AD-2E12D8F0616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he-IL" sz="1200" b="0" dirty="0" smtClean="0">
              <a:solidFill>
                <a:schemeClr val="bg1"/>
              </a:solidFill>
            </a:rPr>
            <a:t>שיטות ישום מקובלות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3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3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8D1DC9A-5F51-4B4B-9E34-69310C96977D}" type="presOf" srcId="{E387C6B1-72E3-450A-8CBF-C542402E7193}" destId="{474509BD-1691-4443-8E23-BFDB6CF9CFAE}" srcOrd="0" destOrd="0" presId="urn:microsoft.com/office/officeart/2005/8/layout/process2"/>
    <dgm:cxn modelId="{CD5B4061-5D44-4139-B5BC-4C2690477762}" type="presOf" srcId="{57EB5BC0-2E82-4AEE-B213-7B453163E0F0}" destId="{2FB2B98E-F73D-4F96-97EE-48CD746707C7}" srcOrd="0" destOrd="0" presId="urn:microsoft.com/office/officeart/2005/8/layout/process2"/>
    <dgm:cxn modelId="{D2D83477-9B35-4711-BA72-AE9851B099CB}" type="presOf" srcId="{211952C9-3B37-4F94-B8C6-371C099E0D41}" destId="{0EC72C2F-A122-46C5-9299-9E637CE53946}" srcOrd="0" destOrd="0" presId="urn:microsoft.com/office/officeart/2005/8/layout/process2"/>
    <dgm:cxn modelId="{B13FB502-AF15-4562-9FFD-681A34645878}" type="presOf" srcId="{211952C9-3B37-4F94-B8C6-371C099E0D41}" destId="{AC04C2C2-5C5F-4655-A817-949B824097B9}" srcOrd="1" destOrd="0" presId="urn:microsoft.com/office/officeart/2005/8/layout/process2"/>
    <dgm:cxn modelId="{026E8DF5-DD6C-4844-883A-7E93F931ED99}" type="presOf" srcId="{E5EF6C22-E4BA-4F46-9BB0-DC29CE607BFA}" destId="{B85899D6-99C7-4698-8C36-98D4E6C502A4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BEB31B3F-3AD7-45F3-804A-BAA9A6D65C89}" type="presOf" srcId="{83F9A956-E0B4-4C88-9D99-073DED788467}" destId="{9F8BCF78-5C36-4F01-9A22-02D8AD25AA86}" srcOrd="1" destOrd="0" presId="urn:microsoft.com/office/officeart/2005/8/layout/process2"/>
    <dgm:cxn modelId="{51ADB41D-3D01-4456-AE2F-D0ED1A2A4159}" type="presOf" srcId="{0261B4BC-6CB8-4D89-9A76-A37ACBF5ADD2}" destId="{2984A000-40ED-43BD-94D3-BD53262B93DF}" srcOrd="0" destOrd="0" presId="urn:microsoft.com/office/officeart/2005/8/layout/process2"/>
    <dgm:cxn modelId="{A19F3D45-2F0A-4A85-89F3-B1BB4F8449AA}" type="presOf" srcId="{83F9A956-E0B4-4C88-9D99-073DED788467}" destId="{169BE71F-5411-4055-9730-29C5BC5A765A}" srcOrd="0" destOrd="0" presId="urn:microsoft.com/office/officeart/2005/8/layout/process2"/>
    <dgm:cxn modelId="{166CF0F3-852D-4245-BE9F-6F2C1A0EB0E3}" type="presParOf" srcId="{2984A000-40ED-43BD-94D3-BD53262B93DF}" destId="{474509BD-1691-4443-8E23-BFDB6CF9CFAE}" srcOrd="0" destOrd="0" presId="urn:microsoft.com/office/officeart/2005/8/layout/process2"/>
    <dgm:cxn modelId="{2496F5C6-A22F-45A4-8DCF-2E488C84AB2E}" type="presParOf" srcId="{2984A000-40ED-43BD-94D3-BD53262B93DF}" destId="{169BE71F-5411-4055-9730-29C5BC5A765A}" srcOrd="1" destOrd="0" presId="urn:microsoft.com/office/officeart/2005/8/layout/process2"/>
    <dgm:cxn modelId="{07BB56B1-5359-4A40-9E69-05E3765BD96B}" type="presParOf" srcId="{169BE71F-5411-4055-9730-29C5BC5A765A}" destId="{9F8BCF78-5C36-4F01-9A22-02D8AD25AA86}" srcOrd="0" destOrd="0" presId="urn:microsoft.com/office/officeart/2005/8/layout/process2"/>
    <dgm:cxn modelId="{36EFF5F3-0A2F-4C5C-8E31-11C017C679D4}" type="presParOf" srcId="{2984A000-40ED-43BD-94D3-BD53262B93DF}" destId="{B85899D6-99C7-4698-8C36-98D4E6C502A4}" srcOrd="2" destOrd="0" presId="urn:microsoft.com/office/officeart/2005/8/layout/process2"/>
    <dgm:cxn modelId="{FAF9CDBA-4760-4C60-B2DE-F644D948398D}" type="presParOf" srcId="{2984A000-40ED-43BD-94D3-BD53262B93DF}" destId="{0EC72C2F-A122-46C5-9299-9E637CE53946}" srcOrd="3" destOrd="0" presId="urn:microsoft.com/office/officeart/2005/8/layout/process2"/>
    <dgm:cxn modelId="{41832C9B-A247-43D2-9EF3-C99DC32D56E6}" type="presParOf" srcId="{0EC72C2F-A122-46C5-9299-9E637CE53946}" destId="{AC04C2C2-5C5F-4655-A817-949B824097B9}" srcOrd="0" destOrd="0" presId="urn:microsoft.com/office/officeart/2005/8/layout/process2"/>
    <dgm:cxn modelId="{686420EE-6ED5-4A99-B3BD-B36FEFE1A97B}" type="presParOf" srcId="{2984A000-40ED-43BD-94D3-BD53262B93DF}" destId="{2FB2B98E-F73D-4F96-97EE-48CD746707C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/>
      <dgm:t>
        <a:bodyPr/>
        <a:lstStyle/>
        <a:p>
          <a:pPr rtl="1"/>
          <a:r>
            <a:rPr lang="he-IL" sz="14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 </a:t>
          </a:r>
          <a:endParaRPr lang="he-IL" sz="14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1" custLinFactNeighborY="1656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DDA84C7-2D43-4406-9ED1-A8651766D8DC}" type="presOf" srcId="{E387C6B1-72E3-450A-8CBF-C542402E7193}" destId="{474509BD-1691-4443-8E23-BFDB6CF9CFAE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61ADCD5D-8A97-4607-8B5B-5E1769FA1865}" type="presOf" srcId="{0261B4BC-6CB8-4D89-9A76-A37ACBF5ADD2}" destId="{2984A000-40ED-43BD-94D3-BD53262B93DF}" srcOrd="0" destOrd="0" presId="urn:microsoft.com/office/officeart/2005/8/layout/process2"/>
    <dgm:cxn modelId="{804CD4E7-0963-4CB4-B4F6-3DCB18C5F03C}" type="presParOf" srcId="{2984A000-40ED-43BD-94D3-BD53262B93DF}" destId="{474509BD-1691-4443-8E23-BFDB6CF9CFAE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he-IL" sz="1200" b="0" dirty="0" smtClean="0">
              <a:solidFill>
                <a:schemeClr val="bg1"/>
              </a:solidFill>
            </a:rPr>
            <a:t>שיטות ישום מקובלות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11370C3F-0DC6-4E61-A681-E2F9520F278D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 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7E84E8B-4260-4A50-9370-FE99D6258AEE}" type="parTrans" cxnId="{EAEEE1E4-0318-41AC-B882-ECFD9B7B8AC8}">
      <dgm:prSet/>
      <dgm:spPr/>
      <dgm:t>
        <a:bodyPr/>
        <a:lstStyle/>
        <a:p>
          <a:pPr rtl="1"/>
          <a:endParaRPr lang="he-IL"/>
        </a:p>
      </dgm:t>
    </dgm:pt>
    <dgm:pt modelId="{4FCCF99C-86BF-4DDF-90F5-B9F9EA24142F}" type="sibTrans" cxnId="{EAEEE1E4-0318-41AC-B882-ECFD9B7B8AC8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4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4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80AB4A1-9285-44E2-B581-1F13F086440C}" type="pres">
      <dgm:prSet presAssocID="{B8AE903C-7000-4855-985D-913BDAC8224E}" presName="sib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CC15D935-1C97-443E-95FB-9493EDAC7ED4}" type="pres">
      <dgm:prSet presAssocID="{B8AE903C-7000-4855-985D-913BDAC8224E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858C76A-CA10-4525-9C8F-37B31B44FC09}" type="pres">
      <dgm:prSet presAssocID="{11370C3F-0DC6-4E61-A681-E2F9520F278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6917D5D-3D14-4E11-A2CD-088CAD3FBC15}" type="presOf" srcId="{211952C9-3B37-4F94-B8C6-371C099E0D41}" destId="{AC04C2C2-5C5F-4655-A817-949B824097B9}" srcOrd="1" destOrd="0" presId="urn:microsoft.com/office/officeart/2005/8/layout/process2"/>
    <dgm:cxn modelId="{BE4531BB-CB08-4F55-B25D-A3484D9695E6}" type="presOf" srcId="{11370C3F-0DC6-4E61-A681-E2F9520F278D}" destId="{F858C76A-CA10-4525-9C8F-37B31B44FC09}" srcOrd="0" destOrd="0" presId="urn:microsoft.com/office/officeart/2005/8/layout/process2"/>
    <dgm:cxn modelId="{96F85FED-7F67-47BB-8C2B-F31221A28F0B}" type="presOf" srcId="{0261B4BC-6CB8-4D89-9A76-A37ACBF5ADD2}" destId="{2984A000-40ED-43BD-94D3-BD53262B93DF}" srcOrd="0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2286F542-5EDA-400E-B7D5-2FFEB47B403C}" type="presOf" srcId="{E5EF6C22-E4BA-4F46-9BB0-DC29CE607BFA}" destId="{B85899D6-99C7-4698-8C36-98D4E6C502A4}" srcOrd="0" destOrd="0" presId="urn:microsoft.com/office/officeart/2005/8/layout/process2"/>
    <dgm:cxn modelId="{FDBFB327-678E-487F-8F80-E550F47F7748}" type="presOf" srcId="{211952C9-3B37-4F94-B8C6-371C099E0D41}" destId="{0EC72C2F-A122-46C5-9299-9E637CE53946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E02AFA4E-DF40-439F-AFBE-62F710B5F663}" type="presOf" srcId="{83F9A956-E0B4-4C88-9D99-073DED788467}" destId="{169BE71F-5411-4055-9730-29C5BC5A765A}" srcOrd="0" destOrd="0" presId="urn:microsoft.com/office/officeart/2005/8/layout/process2"/>
    <dgm:cxn modelId="{DF1074CF-DB62-4411-BB78-8D498212E9EA}" type="presOf" srcId="{B8AE903C-7000-4855-985D-913BDAC8224E}" destId="{CC15D935-1C97-443E-95FB-9493EDAC7ED4}" srcOrd="1" destOrd="0" presId="urn:microsoft.com/office/officeart/2005/8/layout/process2"/>
    <dgm:cxn modelId="{34D48E81-3693-4DB3-BA69-8A8543C37730}" type="presOf" srcId="{B8AE903C-7000-4855-985D-913BDAC8224E}" destId="{380AB4A1-9285-44E2-B581-1F13F086440C}" srcOrd="0" destOrd="0" presId="urn:microsoft.com/office/officeart/2005/8/layout/process2"/>
    <dgm:cxn modelId="{EAEEE1E4-0318-41AC-B882-ECFD9B7B8AC8}" srcId="{0261B4BC-6CB8-4D89-9A76-A37ACBF5ADD2}" destId="{11370C3F-0DC6-4E61-A681-E2F9520F278D}" srcOrd="3" destOrd="0" parTransId="{D7E84E8B-4260-4A50-9370-FE99D6258AEE}" sibTransId="{4FCCF99C-86BF-4DDF-90F5-B9F9EA24142F}"/>
    <dgm:cxn modelId="{B1B96450-2651-48D2-AB3E-51CAEF1C9C4A}" type="presOf" srcId="{83F9A956-E0B4-4C88-9D99-073DED788467}" destId="{9F8BCF78-5C36-4F01-9A22-02D8AD25AA86}" srcOrd="1" destOrd="0" presId="urn:microsoft.com/office/officeart/2005/8/layout/process2"/>
    <dgm:cxn modelId="{2ECE868B-0B42-4727-B90B-2F92DFEF0BCE}" type="presOf" srcId="{57EB5BC0-2E82-4AEE-B213-7B453163E0F0}" destId="{2FB2B98E-F73D-4F96-97EE-48CD746707C7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24A616D4-EC2B-4A9F-82A8-FBA22F4EE5D9}" type="presOf" srcId="{E387C6B1-72E3-450A-8CBF-C542402E7193}" destId="{474509BD-1691-4443-8E23-BFDB6CF9CFAE}" srcOrd="0" destOrd="0" presId="urn:microsoft.com/office/officeart/2005/8/layout/process2"/>
    <dgm:cxn modelId="{E2FC25AB-4BEC-49E1-8992-C951E63B1B0F}" type="presParOf" srcId="{2984A000-40ED-43BD-94D3-BD53262B93DF}" destId="{474509BD-1691-4443-8E23-BFDB6CF9CFAE}" srcOrd="0" destOrd="0" presId="urn:microsoft.com/office/officeart/2005/8/layout/process2"/>
    <dgm:cxn modelId="{26ADBFB7-7D1F-4AC2-B095-EC288DFCFC77}" type="presParOf" srcId="{2984A000-40ED-43BD-94D3-BD53262B93DF}" destId="{169BE71F-5411-4055-9730-29C5BC5A765A}" srcOrd="1" destOrd="0" presId="urn:microsoft.com/office/officeart/2005/8/layout/process2"/>
    <dgm:cxn modelId="{8FDFB54A-3106-438C-974D-34771E456F36}" type="presParOf" srcId="{169BE71F-5411-4055-9730-29C5BC5A765A}" destId="{9F8BCF78-5C36-4F01-9A22-02D8AD25AA86}" srcOrd="0" destOrd="0" presId="urn:microsoft.com/office/officeart/2005/8/layout/process2"/>
    <dgm:cxn modelId="{33155E05-A9EC-4C5C-9B81-A118F621B956}" type="presParOf" srcId="{2984A000-40ED-43BD-94D3-BD53262B93DF}" destId="{B85899D6-99C7-4698-8C36-98D4E6C502A4}" srcOrd="2" destOrd="0" presId="urn:microsoft.com/office/officeart/2005/8/layout/process2"/>
    <dgm:cxn modelId="{C98CB723-D474-4742-A83C-2951FE35BB84}" type="presParOf" srcId="{2984A000-40ED-43BD-94D3-BD53262B93DF}" destId="{0EC72C2F-A122-46C5-9299-9E637CE53946}" srcOrd="3" destOrd="0" presId="urn:microsoft.com/office/officeart/2005/8/layout/process2"/>
    <dgm:cxn modelId="{1077AE37-2492-438B-BBCD-D3A46B32D5EA}" type="presParOf" srcId="{0EC72C2F-A122-46C5-9299-9E637CE53946}" destId="{AC04C2C2-5C5F-4655-A817-949B824097B9}" srcOrd="0" destOrd="0" presId="urn:microsoft.com/office/officeart/2005/8/layout/process2"/>
    <dgm:cxn modelId="{E549F069-3994-4EFB-AE4F-D96EF8341B83}" type="presParOf" srcId="{2984A000-40ED-43BD-94D3-BD53262B93DF}" destId="{2FB2B98E-F73D-4F96-97EE-48CD746707C7}" srcOrd="4" destOrd="0" presId="urn:microsoft.com/office/officeart/2005/8/layout/process2"/>
    <dgm:cxn modelId="{894CA4FE-F1D9-44FA-AD6D-F9E877597132}" type="presParOf" srcId="{2984A000-40ED-43BD-94D3-BD53262B93DF}" destId="{380AB4A1-9285-44E2-B581-1F13F086440C}" srcOrd="5" destOrd="0" presId="urn:microsoft.com/office/officeart/2005/8/layout/process2"/>
    <dgm:cxn modelId="{59092B4B-7408-42BC-AB28-19E56EC0B2D3}" type="presParOf" srcId="{380AB4A1-9285-44E2-B581-1F13F086440C}" destId="{CC15D935-1C97-443E-95FB-9493EDAC7ED4}" srcOrd="0" destOrd="0" presId="urn:microsoft.com/office/officeart/2005/8/layout/process2"/>
    <dgm:cxn modelId="{9E653207-27BB-46DE-A7F5-49444A7BDFB5}" type="presParOf" srcId="{2984A000-40ED-43BD-94D3-BD53262B93DF}" destId="{F858C76A-CA10-4525-9C8F-37B31B44FC0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  <a:endParaRPr lang="he-IL" sz="1400" b="0" cap="none" spc="0" dirty="0" smtClean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dirty="0" smtClean="0">
              <a:solidFill>
                <a:schemeClr val="bg1"/>
              </a:solidFill>
            </a:rPr>
            <a:t>שיטות ישום מקובלות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1A20B342-79C6-41A8-8FD5-0E3C4C018590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CEF796B-A4C3-4509-B174-EBF8FBB4ADEC}" type="par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14ECF1C5-5EF9-4EF0-8A3F-5E73763B8369}" type="sib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F38EAB71-1FA0-41EB-9B6F-C46EE1D7C48E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C8FF0F5-729E-45E5-8257-FB9F5C3C170C}" type="parTrans" cxnId="{A5967091-9353-406B-A98E-B87F02EBE435}">
      <dgm:prSet/>
      <dgm:spPr/>
      <dgm:t>
        <a:bodyPr/>
        <a:lstStyle/>
        <a:p>
          <a:pPr rtl="1"/>
          <a:endParaRPr lang="he-IL"/>
        </a:p>
      </dgm:t>
    </dgm:pt>
    <dgm:pt modelId="{59ED31D1-C575-43C7-9979-AEA69713371E}" type="sibTrans" cxnId="{A5967091-9353-406B-A98E-B87F02EBE435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5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5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10716D0B-33DE-45F4-B3BC-E7C39D1B3500}" type="pres">
      <dgm:prSet presAssocID="{1A20B342-79C6-41A8-8FD5-0E3C4C0185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29AE41A-F4DB-4183-9918-5AF97D5DE4BD}" type="pres">
      <dgm:prSet presAssocID="{14ECF1C5-5EF9-4EF0-8A3F-5E73763B8369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DDB89ACE-F1DD-423F-AEDD-764256D42AE2}" type="pres">
      <dgm:prSet presAssocID="{14ECF1C5-5EF9-4EF0-8A3F-5E73763B8369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E2D2D4D1-50E2-4CD0-A6B8-8C730565239F}" type="pres">
      <dgm:prSet presAssocID="{F38EAB71-1FA0-41EB-9B6F-C46EE1D7C4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5503DE14-CFD4-4A43-A557-D82EBB900AF7}" srcId="{0261B4BC-6CB8-4D89-9A76-A37ACBF5ADD2}" destId="{1A20B342-79C6-41A8-8FD5-0E3C4C018590}" srcOrd="3" destOrd="0" parTransId="{9CEF796B-A4C3-4509-B174-EBF8FBB4ADEC}" sibTransId="{14ECF1C5-5EF9-4EF0-8A3F-5E73763B8369}"/>
    <dgm:cxn modelId="{90053C4B-4991-4CFB-8909-2E65784A4CFD}" type="presOf" srcId="{83F9A956-E0B4-4C88-9D99-073DED788467}" destId="{9F8BCF78-5C36-4F01-9A22-02D8AD25AA86}" srcOrd="1" destOrd="0" presId="urn:microsoft.com/office/officeart/2005/8/layout/process2"/>
    <dgm:cxn modelId="{A5967091-9353-406B-A98E-B87F02EBE435}" srcId="{0261B4BC-6CB8-4D89-9A76-A37ACBF5ADD2}" destId="{F38EAB71-1FA0-41EB-9B6F-C46EE1D7C48E}" srcOrd="4" destOrd="0" parTransId="{EC8FF0F5-729E-45E5-8257-FB9F5C3C170C}" sibTransId="{59ED31D1-C575-43C7-9979-AEA69713371E}"/>
    <dgm:cxn modelId="{C39FB085-CDE3-4B70-BDC4-CDF170A39A06}" type="presOf" srcId="{211952C9-3B37-4F94-B8C6-371C099E0D41}" destId="{0EC72C2F-A122-46C5-9299-9E637CE53946}" srcOrd="0" destOrd="0" presId="urn:microsoft.com/office/officeart/2005/8/layout/process2"/>
    <dgm:cxn modelId="{A3C88580-C84E-4226-9D59-075C8DB6570E}" type="presOf" srcId="{B8AE903C-7000-4855-985D-913BDAC8224E}" destId="{FA443A82-778B-4839-98BD-D52008213844}" srcOrd="1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EE75BFC6-8D09-4AAE-B98A-76B6CC754025}" type="presOf" srcId="{211952C9-3B37-4F94-B8C6-371C099E0D41}" destId="{AC04C2C2-5C5F-4655-A817-949B824097B9}" srcOrd="1" destOrd="0" presId="urn:microsoft.com/office/officeart/2005/8/layout/process2"/>
    <dgm:cxn modelId="{FCFD93A0-9659-4145-8D0E-941B2EEEF980}" type="presOf" srcId="{14ECF1C5-5EF9-4EF0-8A3F-5E73763B8369}" destId="{DDB89ACE-F1DD-423F-AEDD-764256D42AE2}" srcOrd="1" destOrd="0" presId="urn:microsoft.com/office/officeart/2005/8/layout/process2"/>
    <dgm:cxn modelId="{B70C0CB2-A646-4691-B2C1-BB94643A7EBD}" type="presOf" srcId="{0261B4BC-6CB8-4D89-9A76-A37ACBF5ADD2}" destId="{2984A000-40ED-43BD-94D3-BD53262B93DF}" srcOrd="0" destOrd="0" presId="urn:microsoft.com/office/officeart/2005/8/layout/process2"/>
    <dgm:cxn modelId="{A94CC443-4132-4CD9-8CFF-A9EA81C7475A}" type="presOf" srcId="{14ECF1C5-5EF9-4EF0-8A3F-5E73763B8369}" destId="{529AE41A-F4DB-4183-9918-5AF97D5DE4BD}" srcOrd="0" destOrd="0" presId="urn:microsoft.com/office/officeart/2005/8/layout/process2"/>
    <dgm:cxn modelId="{3A8CFFCA-BEF7-4A4B-8F7E-BBF4A44B722B}" type="presOf" srcId="{F38EAB71-1FA0-41EB-9B6F-C46EE1D7C48E}" destId="{E2D2D4D1-50E2-4CD0-A6B8-8C730565239F}" srcOrd="0" destOrd="0" presId="urn:microsoft.com/office/officeart/2005/8/layout/process2"/>
    <dgm:cxn modelId="{7DBCA1D9-F806-4086-A820-FD721DE1C01E}" type="presOf" srcId="{B8AE903C-7000-4855-985D-913BDAC8224E}" destId="{77001292-08BF-417E-B90D-945B828F71F8}" srcOrd="0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CBB735E4-2B6F-44D5-8FE9-423864424EFE}" type="presOf" srcId="{83F9A956-E0B4-4C88-9D99-073DED788467}" destId="{169BE71F-5411-4055-9730-29C5BC5A765A}" srcOrd="0" destOrd="0" presId="urn:microsoft.com/office/officeart/2005/8/layout/process2"/>
    <dgm:cxn modelId="{55619674-5F6A-4BED-B36B-2715E42E20C5}" type="presOf" srcId="{1A20B342-79C6-41A8-8FD5-0E3C4C018590}" destId="{10716D0B-33DE-45F4-B3BC-E7C39D1B3500}" srcOrd="0" destOrd="0" presId="urn:microsoft.com/office/officeart/2005/8/layout/process2"/>
    <dgm:cxn modelId="{AB4504A7-54FF-4FE7-A62C-7E5C6F8AA842}" type="presOf" srcId="{E387C6B1-72E3-450A-8CBF-C542402E7193}" destId="{474509BD-1691-4443-8E23-BFDB6CF9CFAE}" srcOrd="0" destOrd="0" presId="urn:microsoft.com/office/officeart/2005/8/layout/process2"/>
    <dgm:cxn modelId="{2A34DA09-41B1-4ADA-8CCE-C42903700052}" type="presOf" srcId="{E5EF6C22-E4BA-4F46-9BB0-DC29CE607BFA}" destId="{B85899D6-99C7-4698-8C36-98D4E6C502A4}" srcOrd="0" destOrd="0" presId="urn:microsoft.com/office/officeart/2005/8/layout/process2"/>
    <dgm:cxn modelId="{F6D2CA32-938D-4A5C-800E-B14626BC5DF8}" type="presOf" srcId="{57EB5BC0-2E82-4AEE-B213-7B453163E0F0}" destId="{2FB2B98E-F73D-4F96-97EE-48CD746707C7}" srcOrd="0" destOrd="0" presId="urn:microsoft.com/office/officeart/2005/8/layout/process2"/>
    <dgm:cxn modelId="{1B1881AA-268B-40C3-BA66-CB60A1D2E487}" type="presParOf" srcId="{2984A000-40ED-43BD-94D3-BD53262B93DF}" destId="{474509BD-1691-4443-8E23-BFDB6CF9CFAE}" srcOrd="0" destOrd="0" presId="urn:microsoft.com/office/officeart/2005/8/layout/process2"/>
    <dgm:cxn modelId="{203F80E5-1679-42C2-BF46-633F136D03CA}" type="presParOf" srcId="{2984A000-40ED-43BD-94D3-BD53262B93DF}" destId="{169BE71F-5411-4055-9730-29C5BC5A765A}" srcOrd="1" destOrd="0" presId="urn:microsoft.com/office/officeart/2005/8/layout/process2"/>
    <dgm:cxn modelId="{78E6F189-E32D-41F2-99EB-0AFAF1886512}" type="presParOf" srcId="{169BE71F-5411-4055-9730-29C5BC5A765A}" destId="{9F8BCF78-5C36-4F01-9A22-02D8AD25AA86}" srcOrd="0" destOrd="0" presId="urn:microsoft.com/office/officeart/2005/8/layout/process2"/>
    <dgm:cxn modelId="{6C767C3D-E5AA-45C9-962F-ADEBDFDF66CA}" type="presParOf" srcId="{2984A000-40ED-43BD-94D3-BD53262B93DF}" destId="{B85899D6-99C7-4698-8C36-98D4E6C502A4}" srcOrd="2" destOrd="0" presId="urn:microsoft.com/office/officeart/2005/8/layout/process2"/>
    <dgm:cxn modelId="{CD035093-E4B2-46C2-B19A-24B524F32557}" type="presParOf" srcId="{2984A000-40ED-43BD-94D3-BD53262B93DF}" destId="{0EC72C2F-A122-46C5-9299-9E637CE53946}" srcOrd="3" destOrd="0" presId="urn:microsoft.com/office/officeart/2005/8/layout/process2"/>
    <dgm:cxn modelId="{7E255C32-1D61-42A0-A7B9-46968651B956}" type="presParOf" srcId="{0EC72C2F-A122-46C5-9299-9E637CE53946}" destId="{AC04C2C2-5C5F-4655-A817-949B824097B9}" srcOrd="0" destOrd="0" presId="urn:microsoft.com/office/officeart/2005/8/layout/process2"/>
    <dgm:cxn modelId="{D40C80A7-7C69-4672-BCF1-C0946F7DFD7F}" type="presParOf" srcId="{2984A000-40ED-43BD-94D3-BD53262B93DF}" destId="{2FB2B98E-F73D-4F96-97EE-48CD746707C7}" srcOrd="4" destOrd="0" presId="urn:microsoft.com/office/officeart/2005/8/layout/process2"/>
    <dgm:cxn modelId="{B36108E6-9ECB-4C51-9BB9-9BC7A20A2D47}" type="presParOf" srcId="{2984A000-40ED-43BD-94D3-BD53262B93DF}" destId="{77001292-08BF-417E-B90D-945B828F71F8}" srcOrd="5" destOrd="0" presId="urn:microsoft.com/office/officeart/2005/8/layout/process2"/>
    <dgm:cxn modelId="{D409B797-8982-45A6-B1C1-EC118EDFD83F}" type="presParOf" srcId="{77001292-08BF-417E-B90D-945B828F71F8}" destId="{FA443A82-778B-4839-98BD-D52008213844}" srcOrd="0" destOrd="0" presId="urn:microsoft.com/office/officeart/2005/8/layout/process2"/>
    <dgm:cxn modelId="{CB981652-033E-404D-A188-DC5D93B82D68}" type="presParOf" srcId="{2984A000-40ED-43BD-94D3-BD53262B93DF}" destId="{10716D0B-33DE-45F4-B3BC-E7C39D1B3500}" srcOrd="6" destOrd="0" presId="urn:microsoft.com/office/officeart/2005/8/layout/process2"/>
    <dgm:cxn modelId="{2FD74D1C-2D06-4D47-A296-C5C90A35C951}" type="presParOf" srcId="{2984A000-40ED-43BD-94D3-BD53262B93DF}" destId="{529AE41A-F4DB-4183-9918-5AF97D5DE4BD}" srcOrd="7" destOrd="0" presId="urn:microsoft.com/office/officeart/2005/8/layout/process2"/>
    <dgm:cxn modelId="{7051F962-BB22-4E7C-AB16-F33E7916C0F8}" type="presParOf" srcId="{529AE41A-F4DB-4183-9918-5AF97D5DE4BD}" destId="{DDB89ACE-F1DD-423F-AEDD-764256D42AE2}" srcOrd="0" destOrd="0" presId="urn:microsoft.com/office/officeart/2005/8/layout/process2"/>
    <dgm:cxn modelId="{1099C434-1C54-4D5A-8DD4-80D7D4022E0F}" type="presParOf" srcId="{2984A000-40ED-43BD-94D3-BD53262B93DF}" destId="{E2D2D4D1-50E2-4CD0-A6B8-8C730565239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4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rtl="1"/>
          <a:r>
            <a:rPr lang="he-IL" sz="14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4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2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1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he-IL" sz="1200" b="0" dirty="0" smtClean="0">
              <a:solidFill>
                <a:schemeClr val="bg1"/>
              </a:solidFill>
            </a:rPr>
            <a:t>שיטות ישום מקובלות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1A20B342-79C6-41A8-8FD5-0E3C4C018590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CEF796B-A4C3-4509-B174-EBF8FBB4ADEC}" type="par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14ECF1C5-5EF9-4EF0-8A3F-5E73763B8369}" type="sib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4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4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10716D0B-33DE-45F4-B3BC-E7C39D1B3500}" type="pres">
      <dgm:prSet presAssocID="{1A20B342-79C6-41A8-8FD5-0E3C4C01859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DC0A757-AD37-4235-A1B6-FC5E0F5E44BA}" type="presOf" srcId="{0261B4BC-6CB8-4D89-9A76-A37ACBF5ADD2}" destId="{2984A000-40ED-43BD-94D3-BD53262B93DF}" srcOrd="0" destOrd="0" presId="urn:microsoft.com/office/officeart/2005/8/layout/process2"/>
    <dgm:cxn modelId="{938C2509-03D6-4F70-A004-DDC1E68AEDDE}" type="presOf" srcId="{83F9A956-E0B4-4C88-9D99-073DED788467}" destId="{9F8BCF78-5C36-4F01-9A22-02D8AD25AA86}" srcOrd="1" destOrd="0" presId="urn:microsoft.com/office/officeart/2005/8/layout/process2"/>
    <dgm:cxn modelId="{7BCCF6C6-3FF8-4CC1-88D9-E61C2A7C1F83}" type="presOf" srcId="{B8AE903C-7000-4855-985D-913BDAC8224E}" destId="{77001292-08BF-417E-B90D-945B828F71F8}" srcOrd="0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218AF177-5C24-4301-9F6A-ED89FEFBE622}" type="presOf" srcId="{E387C6B1-72E3-450A-8CBF-C542402E7193}" destId="{474509BD-1691-4443-8E23-BFDB6CF9CFAE}" srcOrd="0" destOrd="0" presId="urn:microsoft.com/office/officeart/2005/8/layout/process2"/>
    <dgm:cxn modelId="{4077E348-5246-427A-9703-B1FDA1BD9CB1}" type="presOf" srcId="{1A20B342-79C6-41A8-8FD5-0E3C4C018590}" destId="{10716D0B-33DE-45F4-B3BC-E7C39D1B3500}" srcOrd="0" destOrd="0" presId="urn:microsoft.com/office/officeart/2005/8/layout/process2"/>
    <dgm:cxn modelId="{1423D114-913B-43B7-9F7B-C580C6C94F26}" type="presOf" srcId="{B8AE903C-7000-4855-985D-913BDAC8224E}" destId="{FA443A82-778B-4839-98BD-D52008213844}" srcOrd="1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312C2CED-489E-46A2-991A-E100DCE3CE3A}" type="presOf" srcId="{211952C9-3B37-4F94-B8C6-371C099E0D41}" destId="{0EC72C2F-A122-46C5-9299-9E637CE53946}" srcOrd="0" destOrd="0" presId="urn:microsoft.com/office/officeart/2005/8/layout/process2"/>
    <dgm:cxn modelId="{21728B15-5ADB-47FE-BA9B-FE1579C4AFEC}" type="presOf" srcId="{57EB5BC0-2E82-4AEE-B213-7B453163E0F0}" destId="{2FB2B98E-F73D-4F96-97EE-48CD746707C7}" srcOrd="0" destOrd="0" presId="urn:microsoft.com/office/officeart/2005/8/layout/process2"/>
    <dgm:cxn modelId="{055D0226-66DB-4FC2-8AB4-87919030FEF1}" type="presOf" srcId="{83F9A956-E0B4-4C88-9D99-073DED788467}" destId="{169BE71F-5411-4055-9730-29C5BC5A765A}" srcOrd="0" destOrd="0" presId="urn:microsoft.com/office/officeart/2005/8/layout/process2"/>
    <dgm:cxn modelId="{716829CE-6699-414D-8780-31AF9A07BE86}" type="presOf" srcId="{E5EF6C22-E4BA-4F46-9BB0-DC29CE607BFA}" destId="{B85899D6-99C7-4698-8C36-98D4E6C502A4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5503DE14-CFD4-4A43-A557-D82EBB900AF7}" srcId="{0261B4BC-6CB8-4D89-9A76-A37ACBF5ADD2}" destId="{1A20B342-79C6-41A8-8FD5-0E3C4C018590}" srcOrd="3" destOrd="0" parTransId="{9CEF796B-A4C3-4509-B174-EBF8FBB4ADEC}" sibTransId="{14ECF1C5-5EF9-4EF0-8A3F-5E73763B8369}"/>
    <dgm:cxn modelId="{C8C28F22-D856-4C3F-8988-E675293BDF67}" type="presOf" srcId="{211952C9-3B37-4F94-B8C6-371C099E0D41}" destId="{AC04C2C2-5C5F-4655-A817-949B824097B9}" srcOrd="1" destOrd="0" presId="urn:microsoft.com/office/officeart/2005/8/layout/process2"/>
    <dgm:cxn modelId="{FE36BB9E-8D9A-4B81-8095-45B9FB4091FC}" type="presParOf" srcId="{2984A000-40ED-43BD-94D3-BD53262B93DF}" destId="{474509BD-1691-4443-8E23-BFDB6CF9CFAE}" srcOrd="0" destOrd="0" presId="urn:microsoft.com/office/officeart/2005/8/layout/process2"/>
    <dgm:cxn modelId="{A534DAD0-6E67-4368-B126-DDFF770595E5}" type="presParOf" srcId="{2984A000-40ED-43BD-94D3-BD53262B93DF}" destId="{169BE71F-5411-4055-9730-29C5BC5A765A}" srcOrd="1" destOrd="0" presId="urn:microsoft.com/office/officeart/2005/8/layout/process2"/>
    <dgm:cxn modelId="{611352D2-0DB1-4F56-8FE0-4D7CACE31953}" type="presParOf" srcId="{169BE71F-5411-4055-9730-29C5BC5A765A}" destId="{9F8BCF78-5C36-4F01-9A22-02D8AD25AA86}" srcOrd="0" destOrd="0" presId="urn:microsoft.com/office/officeart/2005/8/layout/process2"/>
    <dgm:cxn modelId="{670B36BD-2188-4F48-8AA4-3617367F6EA8}" type="presParOf" srcId="{2984A000-40ED-43BD-94D3-BD53262B93DF}" destId="{B85899D6-99C7-4698-8C36-98D4E6C502A4}" srcOrd="2" destOrd="0" presId="urn:microsoft.com/office/officeart/2005/8/layout/process2"/>
    <dgm:cxn modelId="{2615070A-1C37-4FD9-B21B-33B7B263E719}" type="presParOf" srcId="{2984A000-40ED-43BD-94D3-BD53262B93DF}" destId="{0EC72C2F-A122-46C5-9299-9E637CE53946}" srcOrd="3" destOrd="0" presId="urn:microsoft.com/office/officeart/2005/8/layout/process2"/>
    <dgm:cxn modelId="{1D72A0C3-BC5B-41EA-8339-DCDCEDC36B6D}" type="presParOf" srcId="{0EC72C2F-A122-46C5-9299-9E637CE53946}" destId="{AC04C2C2-5C5F-4655-A817-949B824097B9}" srcOrd="0" destOrd="0" presId="urn:microsoft.com/office/officeart/2005/8/layout/process2"/>
    <dgm:cxn modelId="{175D0516-636D-4E51-AD7C-68A84FD72FA8}" type="presParOf" srcId="{2984A000-40ED-43BD-94D3-BD53262B93DF}" destId="{2FB2B98E-F73D-4F96-97EE-48CD746707C7}" srcOrd="4" destOrd="0" presId="urn:microsoft.com/office/officeart/2005/8/layout/process2"/>
    <dgm:cxn modelId="{565F7820-96E4-44D7-BB00-67EB92528E62}" type="presParOf" srcId="{2984A000-40ED-43BD-94D3-BD53262B93DF}" destId="{77001292-08BF-417E-B90D-945B828F71F8}" srcOrd="5" destOrd="0" presId="urn:microsoft.com/office/officeart/2005/8/layout/process2"/>
    <dgm:cxn modelId="{42E9E54E-1BB1-4166-977F-043B21EA0CF1}" type="presParOf" srcId="{77001292-08BF-417E-B90D-945B828F71F8}" destId="{FA443A82-778B-4839-98BD-D52008213844}" srcOrd="0" destOrd="0" presId="urn:microsoft.com/office/officeart/2005/8/layout/process2"/>
    <dgm:cxn modelId="{9298D9E9-61A0-48A1-BADF-D5BF828E02BE}" type="presParOf" srcId="{2984A000-40ED-43BD-94D3-BD53262B93DF}" destId="{10716D0B-33DE-45F4-B3BC-E7C39D1B350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he-IL" sz="1200" b="0" dirty="0" smtClean="0">
              <a:solidFill>
                <a:schemeClr val="bg1"/>
              </a:solidFill>
            </a:rPr>
            <a:t>שיטות ישום מקובלות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1A20B342-79C6-41A8-8FD5-0E3C4C018590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CEF796B-A4C3-4509-B174-EBF8FBB4ADEC}" type="par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14ECF1C5-5EF9-4EF0-8A3F-5E73763B8369}" type="sib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B082C84F-6794-4227-8FE4-F3F6180FE1E7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סיכום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BCACB7-2D64-40BE-9B78-EBEAAE95C6D2}" type="parTrans" cxnId="{5C06D443-3906-45B9-82B4-2BA1CAE49DB5}">
      <dgm:prSet/>
      <dgm:spPr/>
      <dgm:t>
        <a:bodyPr/>
        <a:lstStyle/>
        <a:p>
          <a:pPr rtl="1"/>
          <a:endParaRPr lang="he-IL"/>
        </a:p>
      </dgm:t>
    </dgm:pt>
    <dgm:pt modelId="{4223DBAF-A170-478C-A53D-CD2FA2B3B989}" type="sibTrans" cxnId="{5C06D443-3906-45B9-82B4-2BA1CAE49DB5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5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5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10716D0B-33DE-45F4-B3BC-E7C39D1B3500}" type="pres">
      <dgm:prSet presAssocID="{1A20B342-79C6-41A8-8FD5-0E3C4C0185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4892B1-EAD4-4D03-A392-FEF06FD5E5AF}" type="pres">
      <dgm:prSet presAssocID="{14ECF1C5-5EF9-4EF0-8A3F-5E73763B8369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4D0E5B47-C506-49DB-A5D1-485B55673C50}" type="pres">
      <dgm:prSet presAssocID="{14ECF1C5-5EF9-4EF0-8A3F-5E73763B8369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3B4C9CEA-CDAB-44AC-8018-BC5CE202412F}" type="pres">
      <dgm:prSet presAssocID="{B082C84F-6794-4227-8FE4-F3F6180FE1E7}" presName="node" presStyleLbl="node1" presStyleIdx="4" presStyleCnt="5" custLinFactNeighborX="0" custLinFactNeighborY="-1101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5C24684-5786-4942-B457-F8F207270D1D}" type="presOf" srcId="{E5EF6C22-E4BA-4F46-9BB0-DC29CE607BFA}" destId="{B85899D6-99C7-4698-8C36-98D4E6C502A4}" srcOrd="0" destOrd="0" presId="urn:microsoft.com/office/officeart/2005/8/layout/process2"/>
    <dgm:cxn modelId="{255EECB1-681F-42EE-8D83-FE6F67E19563}" type="presOf" srcId="{0261B4BC-6CB8-4D89-9A76-A37ACBF5ADD2}" destId="{2984A000-40ED-43BD-94D3-BD53262B93DF}" srcOrd="0" destOrd="0" presId="urn:microsoft.com/office/officeart/2005/8/layout/process2"/>
    <dgm:cxn modelId="{0750E266-4953-42C1-BC9E-64C6C2572993}" type="presOf" srcId="{14ECF1C5-5EF9-4EF0-8A3F-5E73763B8369}" destId="{E44892B1-EAD4-4D03-A392-FEF06FD5E5AF}" srcOrd="0" destOrd="0" presId="urn:microsoft.com/office/officeart/2005/8/layout/process2"/>
    <dgm:cxn modelId="{8EB2DD0B-1F38-4E54-A487-EFB7042FAE72}" type="presOf" srcId="{B8AE903C-7000-4855-985D-913BDAC8224E}" destId="{FA443A82-778B-4839-98BD-D52008213844}" srcOrd="1" destOrd="0" presId="urn:microsoft.com/office/officeart/2005/8/layout/process2"/>
    <dgm:cxn modelId="{5C06D443-3906-45B9-82B4-2BA1CAE49DB5}" srcId="{0261B4BC-6CB8-4D89-9A76-A37ACBF5ADD2}" destId="{B082C84F-6794-4227-8FE4-F3F6180FE1E7}" srcOrd="4" destOrd="0" parTransId="{0ABCACB7-2D64-40BE-9B78-EBEAAE95C6D2}" sibTransId="{4223DBAF-A170-478C-A53D-CD2FA2B3B989}"/>
    <dgm:cxn modelId="{C7256CA3-E3E7-4BD4-A33F-7B1C559701C8}" type="presOf" srcId="{83F9A956-E0B4-4C88-9D99-073DED788467}" destId="{9F8BCF78-5C36-4F01-9A22-02D8AD25AA86}" srcOrd="1" destOrd="0" presId="urn:microsoft.com/office/officeart/2005/8/layout/process2"/>
    <dgm:cxn modelId="{DB4CF308-BC03-4F44-8EBD-067AB676A162}" type="presOf" srcId="{211952C9-3B37-4F94-B8C6-371C099E0D41}" destId="{0EC72C2F-A122-46C5-9299-9E637CE53946}" srcOrd="0" destOrd="0" presId="urn:microsoft.com/office/officeart/2005/8/layout/process2"/>
    <dgm:cxn modelId="{9F87BC56-C0C8-4D08-BA12-6ABF9C4701B4}" type="presOf" srcId="{83F9A956-E0B4-4C88-9D99-073DED788467}" destId="{169BE71F-5411-4055-9730-29C5BC5A765A}" srcOrd="0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DD5F979A-17D4-447B-90D6-919D87872E28}" type="presOf" srcId="{57EB5BC0-2E82-4AEE-B213-7B453163E0F0}" destId="{2FB2B98E-F73D-4F96-97EE-48CD746707C7}" srcOrd="0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3E6C8B63-C785-417D-A659-932BFD306FB0}" type="presOf" srcId="{E387C6B1-72E3-450A-8CBF-C542402E7193}" destId="{474509BD-1691-4443-8E23-BFDB6CF9CFAE}" srcOrd="0" destOrd="0" presId="urn:microsoft.com/office/officeart/2005/8/layout/process2"/>
    <dgm:cxn modelId="{7C6C9C49-2CB6-43C8-97A4-EFE321163AA4}" type="presOf" srcId="{B082C84F-6794-4227-8FE4-F3F6180FE1E7}" destId="{3B4C9CEA-CDAB-44AC-8018-BC5CE202412F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5503DE14-CFD4-4A43-A557-D82EBB900AF7}" srcId="{0261B4BC-6CB8-4D89-9A76-A37ACBF5ADD2}" destId="{1A20B342-79C6-41A8-8FD5-0E3C4C018590}" srcOrd="3" destOrd="0" parTransId="{9CEF796B-A4C3-4509-B174-EBF8FBB4ADEC}" sibTransId="{14ECF1C5-5EF9-4EF0-8A3F-5E73763B8369}"/>
    <dgm:cxn modelId="{7C3C010D-DE1C-4CD3-B2F4-99E1FA637A13}" type="presOf" srcId="{211952C9-3B37-4F94-B8C6-371C099E0D41}" destId="{AC04C2C2-5C5F-4655-A817-949B824097B9}" srcOrd="1" destOrd="0" presId="urn:microsoft.com/office/officeart/2005/8/layout/process2"/>
    <dgm:cxn modelId="{ACF58E1A-D035-4951-B7E3-370DB6441C85}" type="presOf" srcId="{14ECF1C5-5EF9-4EF0-8A3F-5E73763B8369}" destId="{4D0E5B47-C506-49DB-A5D1-485B55673C50}" srcOrd="1" destOrd="0" presId="urn:microsoft.com/office/officeart/2005/8/layout/process2"/>
    <dgm:cxn modelId="{113959AA-92D7-443E-9897-4A52E1E8E517}" type="presOf" srcId="{B8AE903C-7000-4855-985D-913BDAC8224E}" destId="{77001292-08BF-417E-B90D-945B828F71F8}" srcOrd="0" destOrd="0" presId="urn:microsoft.com/office/officeart/2005/8/layout/process2"/>
    <dgm:cxn modelId="{7B78F65B-6DA3-4200-885A-FB6FA506BB87}" type="presOf" srcId="{1A20B342-79C6-41A8-8FD5-0E3C4C018590}" destId="{10716D0B-33DE-45F4-B3BC-E7C39D1B3500}" srcOrd="0" destOrd="0" presId="urn:microsoft.com/office/officeart/2005/8/layout/process2"/>
    <dgm:cxn modelId="{67A20C7E-C9A7-4CC3-B532-37595645D8A0}" type="presParOf" srcId="{2984A000-40ED-43BD-94D3-BD53262B93DF}" destId="{474509BD-1691-4443-8E23-BFDB6CF9CFAE}" srcOrd="0" destOrd="0" presId="urn:microsoft.com/office/officeart/2005/8/layout/process2"/>
    <dgm:cxn modelId="{43193A9A-6AAC-43A1-9A1D-A928117F9330}" type="presParOf" srcId="{2984A000-40ED-43BD-94D3-BD53262B93DF}" destId="{169BE71F-5411-4055-9730-29C5BC5A765A}" srcOrd="1" destOrd="0" presId="urn:microsoft.com/office/officeart/2005/8/layout/process2"/>
    <dgm:cxn modelId="{97BB301E-296C-43A3-A502-DFA154D4463F}" type="presParOf" srcId="{169BE71F-5411-4055-9730-29C5BC5A765A}" destId="{9F8BCF78-5C36-4F01-9A22-02D8AD25AA86}" srcOrd="0" destOrd="0" presId="urn:microsoft.com/office/officeart/2005/8/layout/process2"/>
    <dgm:cxn modelId="{FFB4360D-4A9B-4E2A-B1EE-F443BD366BA0}" type="presParOf" srcId="{2984A000-40ED-43BD-94D3-BD53262B93DF}" destId="{B85899D6-99C7-4698-8C36-98D4E6C502A4}" srcOrd="2" destOrd="0" presId="urn:microsoft.com/office/officeart/2005/8/layout/process2"/>
    <dgm:cxn modelId="{ACDC81AE-8468-4BDE-B860-5923173280F7}" type="presParOf" srcId="{2984A000-40ED-43BD-94D3-BD53262B93DF}" destId="{0EC72C2F-A122-46C5-9299-9E637CE53946}" srcOrd="3" destOrd="0" presId="urn:microsoft.com/office/officeart/2005/8/layout/process2"/>
    <dgm:cxn modelId="{0A2401E4-6B5C-4515-ACBC-C1015679F08B}" type="presParOf" srcId="{0EC72C2F-A122-46C5-9299-9E637CE53946}" destId="{AC04C2C2-5C5F-4655-A817-949B824097B9}" srcOrd="0" destOrd="0" presId="urn:microsoft.com/office/officeart/2005/8/layout/process2"/>
    <dgm:cxn modelId="{62757E25-ED2A-4349-B4BD-FE2A815F0F8C}" type="presParOf" srcId="{2984A000-40ED-43BD-94D3-BD53262B93DF}" destId="{2FB2B98E-F73D-4F96-97EE-48CD746707C7}" srcOrd="4" destOrd="0" presId="urn:microsoft.com/office/officeart/2005/8/layout/process2"/>
    <dgm:cxn modelId="{FA52E3AD-C663-4FAF-B987-90389A85DE9F}" type="presParOf" srcId="{2984A000-40ED-43BD-94D3-BD53262B93DF}" destId="{77001292-08BF-417E-B90D-945B828F71F8}" srcOrd="5" destOrd="0" presId="urn:microsoft.com/office/officeart/2005/8/layout/process2"/>
    <dgm:cxn modelId="{AFCA3078-402E-4166-9998-F5F33DD20168}" type="presParOf" srcId="{77001292-08BF-417E-B90D-945B828F71F8}" destId="{FA443A82-778B-4839-98BD-D52008213844}" srcOrd="0" destOrd="0" presId="urn:microsoft.com/office/officeart/2005/8/layout/process2"/>
    <dgm:cxn modelId="{EB83185A-0DB4-49AA-A052-435385F8856E}" type="presParOf" srcId="{2984A000-40ED-43BD-94D3-BD53262B93DF}" destId="{10716D0B-33DE-45F4-B3BC-E7C39D1B3500}" srcOrd="6" destOrd="0" presId="urn:microsoft.com/office/officeart/2005/8/layout/process2"/>
    <dgm:cxn modelId="{34010A2C-6AAC-40C2-816B-013A21C24B70}" type="presParOf" srcId="{2984A000-40ED-43BD-94D3-BD53262B93DF}" destId="{E44892B1-EAD4-4D03-A392-FEF06FD5E5AF}" srcOrd="7" destOrd="0" presId="urn:microsoft.com/office/officeart/2005/8/layout/process2"/>
    <dgm:cxn modelId="{4A240D9B-A323-45A4-B3A6-84082FF0859C}" type="presParOf" srcId="{E44892B1-EAD4-4D03-A392-FEF06FD5E5AF}" destId="{4D0E5B47-C506-49DB-A5D1-485B55673C50}" srcOrd="0" destOrd="0" presId="urn:microsoft.com/office/officeart/2005/8/layout/process2"/>
    <dgm:cxn modelId="{A723084E-183D-4D8F-AEE3-A0C175356F30}" type="presParOf" srcId="{2984A000-40ED-43BD-94D3-BD53262B93DF}" destId="{3B4C9CEA-CDAB-44AC-8018-BC5CE202412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61B4BC-6CB8-4D89-9A76-A37ACBF5ADD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387C6B1-72E3-450A-8CBF-C542402E7193}">
      <dgm:prSet phldrT="[טקסט]" custT="1"/>
      <dgm:spPr>
        <a:solidFill>
          <a:schemeClr val="accent1"/>
        </a:solidFill>
      </dgm:spPr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960BE6-700A-48E5-A444-429EF78411CA}" type="par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83F9A956-E0B4-4C88-9D99-073DED788467}" type="sibTrans" cxnId="{2840A91D-88C4-4A9C-8E55-5F935A28B85A}">
      <dgm:prSet/>
      <dgm:spPr/>
      <dgm:t>
        <a:bodyPr/>
        <a:lstStyle/>
        <a:p>
          <a:pPr rtl="1"/>
          <a:endParaRPr lang="he-IL"/>
        </a:p>
      </dgm:t>
    </dgm:pt>
    <dgm:pt modelId="{E5EF6C22-E4BA-4F46-9BB0-DC29CE607BFA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0C6381-6F6D-4427-9628-4951A8FDA0CF}" type="par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211952C9-3B37-4F94-B8C6-371C099E0D41}" type="sibTrans" cxnId="{A812EADA-AE9C-44E0-A6C8-CC80269CD5BC}">
      <dgm:prSet/>
      <dgm:spPr/>
      <dgm:t>
        <a:bodyPr/>
        <a:lstStyle/>
        <a:p>
          <a:pPr rtl="1"/>
          <a:endParaRPr lang="he-IL"/>
        </a:p>
      </dgm:t>
    </dgm:pt>
    <dgm:pt modelId="{57EB5BC0-2E82-4AEE-B213-7B453163E0F0}">
      <dgm:prSet phldrT="[טקסט]" custT="1"/>
      <dgm:spPr/>
      <dgm:t>
        <a:bodyPr/>
        <a:lstStyle/>
        <a:p>
          <a:pPr rtl="1"/>
          <a:r>
            <a:rPr lang="he-IL" sz="1200" b="0" dirty="0" smtClean="0">
              <a:solidFill>
                <a:schemeClr val="bg1"/>
              </a:solidFill>
            </a:rPr>
            <a:t>שיטות ישום מקובלות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FBE1BA-4904-4CA4-B5E6-3CF35BD51784}" type="par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B8AE903C-7000-4855-985D-913BDAC8224E}" type="sibTrans" cxnId="{4B628FCC-2CBD-44CB-89A6-3CCAE858A79A}">
      <dgm:prSet/>
      <dgm:spPr/>
      <dgm:t>
        <a:bodyPr/>
        <a:lstStyle/>
        <a:p>
          <a:pPr rtl="1"/>
          <a:endParaRPr lang="he-IL"/>
        </a:p>
      </dgm:t>
    </dgm:pt>
    <dgm:pt modelId="{1A20B342-79C6-41A8-8FD5-0E3C4C018590}">
      <dgm:prSet phldrT="[טקסט]" custT="1"/>
      <dgm:spPr/>
      <dgm:t>
        <a:bodyPr/>
        <a:lstStyle/>
        <a:p>
          <a:pPr rtl="1"/>
          <a:r>
            <a:rPr lang="he-IL" sz="1200" b="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CEF796B-A4C3-4509-B174-EBF8FBB4ADEC}" type="par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14ECF1C5-5EF9-4EF0-8A3F-5E73763B8369}" type="sibTrans" cxnId="{5503DE14-CFD4-4A43-A557-D82EBB900AF7}">
      <dgm:prSet/>
      <dgm:spPr/>
      <dgm:t>
        <a:bodyPr/>
        <a:lstStyle/>
        <a:p>
          <a:pPr rtl="1"/>
          <a:endParaRPr lang="he-IL"/>
        </a:p>
      </dgm:t>
    </dgm:pt>
    <dgm:pt modelId="{B082C84F-6794-4227-8FE4-F3F6180FE1E7}">
      <dgm:prSet phldrT="[טקסט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1400" b="1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סיכום</a:t>
          </a:r>
          <a:endParaRPr lang="he-IL" sz="1400" b="1" cap="none" spc="0" dirty="0">
            <a:ln w="0"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BCACB7-2D64-40BE-9B78-EBEAAE95C6D2}" type="parTrans" cxnId="{5C06D443-3906-45B9-82B4-2BA1CAE49DB5}">
      <dgm:prSet/>
      <dgm:spPr/>
      <dgm:t>
        <a:bodyPr/>
        <a:lstStyle/>
        <a:p>
          <a:pPr rtl="1"/>
          <a:endParaRPr lang="he-IL"/>
        </a:p>
      </dgm:t>
    </dgm:pt>
    <dgm:pt modelId="{4223DBAF-A170-478C-A53D-CD2FA2B3B989}" type="sibTrans" cxnId="{5C06D443-3906-45B9-82B4-2BA1CAE49DB5}">
      <dgm:prSet/>
      <dgm:spPr/>
      <dgm:t>
        <a:bodyPr/>
        <a:lstStyle/>
        <a:p>
          <a:pPr rtl="1"/>
          <a:endParaRPr lang="he-IL"/>
        </a:p>
      </dgm:t>
    </dgm:pt>
    <dgm:pt modelId="{2984A000-40ED-43BD-94D3-BD53262B93DF}" type="pres">
      <dgm:prSet presAssocID="{0261B4BC-6CB8-4D89-9A76-A37ACBF5ADD2}" presName="linearFlow" presStyleCnt="0">
        <dgm:presLayoutVars>
          <dgm:resizeHandles val="exact"/>
        </dgm:presLayoutVars>
      </dgm:prSet>
      <dgm:spPr/>
    </dgm:pt>
    <dgm:pt modelId="{474509BD-1691-4443-8E23-BFDB6CF9CFAE}" type="pres">
      <dgm:prSet presAssocID="{E387C6B1-72E3-450A-8CBF-C542402E7193}" presName="node" presStyleLbl="node1" presStyleIdx="0" presStyleCnt="5" custLinFactNeighborX="1486" custLinFactNeighborY="1438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BE71F-5411-4055-9730-29C5BC5A765A}" type="pres">
      <dgm:prSet presAssocID="{83F9A956-E0B4-4C88-9D99-073DED788467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9F8BCF78-5C36-4F01-9A22-02D8AD25AA86}" type="pres">
      <dgm:prSet presAssocID="{83F9A956-E0B4-4C88-9D99-073DED788467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B85899D6-99C7-4698-8C36-98D4E6C502A4}" type="pres">
      <dgm:prSet presAssocID="{E5EF6C22-E4BA-4F46-9BB0-DC29CE607B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C72C2F-A122-46C5-9299-9E637CE53946}" type="pres">
      <dgm:prSet presAssocID="{211952C9-3B37-4F94-B8C6-371C099E0D41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AC04C2C2-5C5F-4655-A817-949B824097B9}" type="pres">
      <dgm:prSet presAssocID="{211952C9-3B37-4F94-B8C6-371C099E0D41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2FB2B98E-F73D-4F96-97EE-48CD746707C7}" type="pres">
      <dgm:prSet presAssocID="{57EB5BC0-2E82-4AEE-B213-7B453163E0F0}" presName="node" presStyleLbl="node1" presStyleIdx="2" presStyleCnt="5" custLinFactNeighborY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01292-08BF-417E-B90D-945B828F71F8}" type="pres">
      <dgm:prSet presAssocID="{B8AE903C-7000-4855-985D-913BDAC8224E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FA443A82-778B-4839-98BD-D52008213844}" type="pres">
      <dgm:prSet presAssocID="{B8AE903C-7000-4855-985D-913BDAC8224E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10716D0B-33DE-45F4-B3BC-E7C39D1B3500}" type="pres">
      <dgm:prSet presAssocID="{1A20B342-79C6-41A8-8FD5-0E3C4C0185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4892B1-EAD4-4D03-A392-FEF06FD5E5AF}" type="pres">
      <dgm:prSet presAssocID="{14ECF1C5-5EF9-4EF0-8A3F-5E73763B8369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4D0E5B47-C506-49DB-A5D1-485B55673C50}" type="pres">
      <dgm:prSet presAssocID="{14ECF1C5-5EF9-4EF0-8A3F-5E73763B8369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3B4C9CEA-CDAB-44AC-8018-BC5CE202412F}" type="pres">
      <dgm:prSet presAssocID="{B082C84F-6794-4227-8FE4-F3F6180FE1E7}" presName="node" presStyleLbl="node1" presStyleIdx="4" presStyleCnt="5" custLinFactNeighborX="0" custLinFactNeighborY="-1101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ED030B6-4E50-46CA-BD4E-D369A5589CAB}" type="presOf" srcId="{211952C9-3B37-4F94-B8C6-371C099E0D41}" destId="{0EC72C2F-A122-46C5-9299-9E637CE53946}" srcOrd="0" destOrd="0" presId="urn:microsoft.com/office/officeart/2005/8/layout/process2"/>
    <dgm:cxn modelId="{C8377A79-2C7E-47DE-84EA-FAD798C37012}" type="presOf" srcId="{14ECF1C5-5EF9-4EF0-8A3F-5E73763B8369}" destId="{E44892B1-EAD4-4D03-A392-FEF06FD5E5AF}" srcOrd="0" destOrd="0" presId="urn:microsoft.com/office/officeart/2005/8/layout/process2"/>
    <dgm:cxn modelId="{5C06D443-3906-45B9-82B4-2BA1CAE49DB5}" srcId="{0261B4BC-6CB8-4D89-9A76-A37ACBF5ADD2}" destId="{B082C84F-6794-4227-8FE4-F3F6180FE1E7}" srcOrd="4" destOrd="0" parTransId="{0ABCACB7-2D64-40BE-9B78-EBEAAE95C6D2}" sibTransId="{4223DBAF-A170-478C-A53D-CD2FA2B3B989}"/>
    <dgm:cxn modelId="{80EB8E49-AF5F-4929-A688-2EF3FE41EB69}" type="presOf" srcId="{0261B4BC-6CB8-4D89-9A76-A37ACBF5ADD2}" destId="{2984A000-40ED-43BD-94D3-BD53262B93DF}" srcOrd="0" destOrd="0" presId="urn:microsoft.com/office/officeart/2005/8/layout/process2"/>
    <dgm:cxn modelId="{69220727-0075-4354-AEB5-878B7E1BED62}" type="presOf" srcId="{14ECF1C5-5EF9-4EF0-8A3F-5E73763B8369}" destId="{4D0E5B47-C506-49DB-A5D1-485B55673C50}" srcOrd="1" destOrd="0" presId="urn:microsoft.com/office/officeart/2005/8/layout/process2"/>
    <dgm:cxn modelId="{00EF7A48-669F-40E8-A9C6-78B72971A846}" type="presOf" srcId="{B8AE903C-7000-4855-985D-913BDAC8224E}" destId="{77001292-08BF-417E-B90D-945B828F71F8}" srcOrd="0" destOrd="0" presId="urn:microsoft.com/office/officeart/2005/8/layout/process2"/>
    <dgm:cxn modelId="{4B628FCC-2CBD-44CB-89A6-3CCAE858A79A}" srcId="{0261B4BC-6CB8-4D89-9A76-A37ACBF5ADD2}" destId="{57EB5BC0-2E82-4AEE-B213-7B453163E0F0}" srcOrd="2" destOrd="0" parTransId="{98FBE1BA-4904-4CA4-B5E6-3CF35BD51784}" sibTransId="{B8AE903C-7000-4855-985D-913BDAC8224E}"/>
    <dgm:cxn modelId="{15D0F509-56D8-4819-AE62-C8F488C430B0}" type="presOf" srcId="{83F9A956-E0B4-4C88-9D99-073DED788467}" destId="{9F8BCF78-5C36-4F01-9A22-02D8AD25AA86}" srcOrd="1" destOrd="0" presId="urn:microsoft.com/office/officeart/2005/8/layout/process2"/>
    <dgm:cxn modelId="{2840A91D-88C4-4A9C-8E55-5F935A28B85A}" srcId="{0261B4BC-6CB8-4D89-9A76-A37ACBF5ADD2}" destId="{E387C6B1-72E3-450A-8CBF-C542402E7193}" srcOrd="0" destOrd="0" parTransId="{B7960BE6-700A-48E5-A444-429EF78411CA}" sibTransId="{83F9A956-E0B4-4C88-9D99-073DED788467}"/>
    <dgm:cxn modelId="{89C6DA1B-0F78-4D06-B453-0CFA7256490D}" type="presOf" srcId="{B082C84F-6794-4227-8FE4-F3F6180FE1E7}" destId="{3B4C9CEA-CDAB-44AC-8018-BC5CE202412F}" srcOrd="0" destOrd="0" presId="urn:microsoft.com/office/officeart/2005/8/layout/process2"/>
    <dgm:cxn modelId="{EEC56254-9DB3-4B59-92B4-14BE7DFAFEAF}" type="presOf" srcId="{E5EF6C22-E4BA-4F46-9BB0-DC29CE607BFA}" destId="{B85899D6-99C7-4698-8C36-98D4E6C502A4}" srcOrd="0" destOrd="0" presId="urn:microsoft.com/office/officeart/2005/8/layout/process2"/>
    <dgm:cxn modelId="{A812EADA-AE9C-44E0-A6C8-CC80269CD5BC}" srcId="{0261B4BC-6CB8-4D89-9A76-A37ACBF5ADD2}" destId="{E5EF6C22-E4BA-4F46-9BB0-DC29CE607BFA}" srcOrd="1" destOrd="0" parTransId="{220C6381-6F6D-4427-9628-4951A8FDA0CF}" sibTransId="{211952C9-3B37-4F94-B8C6-371C099E0D41}"/>
    <dgm:cxn modelId="{5503DE14-CFD4-4A43-A557-D82EBB900AF7}" srcId="{0261B4BC-6CB8-4D89-9A76-A37ACBF5ADD2}" destId="{1A20B342-79C6-41A8-8FD5-0E3C4C018590}" srcOrd="3" destOrd="0" parTransId="{9CEF796B-A4C3-4509-B174-EBF8FBB4ADEC}" sibTransId="{14ECF1C5-5EF9-4EF0-8A3F-5E73763B8369}"/>
    <dgm:cxn modelId="{077DF74D-1FA9-48BF-A71C-7D3E7DA04BA0}" type="presOf" srcId="{1A20B342-79C6-41A8-8FD5-0E3C4C018590}" destId="{10716D0B-33DE-45F4-B3BC-E7C39D1B3500}" srcOrd="0" destOrd="0" presId="urn:microsoft.com/office/officeart/2005/8/layout/process2"/>
    <dgm:cxn modelId="{B258E892-C717-4F3B-98CA-7F204D52F72E}" type="presOf" srcId="{57EB5BC0-2E82-4AEE-B213-7B453163E0F0}" destId="{2FB2B98E-F73D-4F96-97EE-48CD746707C7}" srcOrd="0" destOrd="0" presId="urn:microsoft.com/office/officeart/2005/8/layout/process2"/>
    <dgm:cxn modelId="{0A538BBE-12C6-49E5-B31C-5DB5A7D72048}" type="presOf" srcId="{83F9A956-E0B4-4C88-9D99-073DED788467}" destId="{169BE71F-5411-4055-9730-29C5BC5A765A}" srcOrd="0" destOrd="0" presId="urn:microsoft.com/office/officeart/2005/8/layout/process2"/>
    <dgm:cxn modelId="{E4342305-719D-4699-9801-90DE327E8073}" type="presOf" srcId="{B8AE903C-7000-4855-985D-913BDAC8224E}" destId="{FA443A82-778B-4839-98BD-D52008213844}" srcOrd="1" destOrd="0" presId="urn:microsoft.com/office/officeart/2005/8/layout/process2"/>
    <dgm:cxn modelId="{1FEA54FD-00C8-441C-9C27-CAC01680E0AF}" type="presOf" srcId="{E387C6B1-72E3-450A-8CBF-C542402E7193}" destId="{474509BD-1691-4443-8E23-BFDB6CF9CFAE}" srcOrd="0" destOrd="0" presId="urn:microsoft.com/office/officeart/2005/8/layout/process2"/>
    <dgm:cxn modelId="{CE5E3F40-583F-4A80-A4FB-FBD6E3CFEB37}" type="presOf" srcId="{211952C9-3B37-4F94-B8C6-371C099E0D41}" destId="{AC04C2C2-5C5F-4655-A817-949B824097B9}" srcOrd="1" destOrd="0" presId="urn:microsoft.com/office/officeart/2005/8/layout/process2"/>
    <dgm:cxn modelId="{EF9E6DD3-ECA6-43A3-9713-E16237CA755E}" type="presParOf" srcId="{2984A000-40ED-43BD-94D3-BD53262B93DF}" destId="{474509BD-1691-4443-8E23-BFDB6CF9CFAE}" srcOrd="0" destOrd="0" presId="urn:microsoft.com/office/officeart/2005/8/layout/process2"/>
    <dgm:cxn modelId="{2E664A37-172C-4A3F-9A1E-E94351585F8B}" type="presParOf" srcId="{2984A000-40ED-43BD-94D3-BD53262B93DF}" destId="{169BE71F-5411-4055-9730-29C5BC5A765A}" srcOrd="1" destOrd="0" presId="urn:microsoft.com/office/officeart/2005/8/layout/process2"/>
    <dgm:cxn modelId="{34E77A77-94E0-489C-880E-A0DBBEC85ED2}" type="presParOf" srcId="{169BE71F-5411-4055-9730-29C5BC5A765A}" destId="{9F8BCF78-5C36-4F01-9A22-02D8AD25AA86}" srcOrd="0" destOrd="0" presId="urn:microsoft.com/office/officeart/2005/8/layout/process2"/>
    <dgm:cxn modelId="{38ABF2D3-89FD-4B6C-A17E-A8E1D2BCF434}" type="presParOf" srcId="{2984A000-40ED-43BD-94D3-BD53262B93DF}" destId="{B85899D6-99C7-4698-8C36-98D4E6C502A4}" srcOrd="2" destOrd="0" presId="urn:microsoft.com/office/officeart/2005/8/layout/process2"/>
    <dgm:cxn modelId="{51EB0EBE-14FD-431E-8538-8146DC8278C1}" type="presParOf" srcId="{2984A000-40ED-43BD-94D3-BD53262B93DF}" destId="{0EC72C2F-A122-46C5-9299-9E637CE53946}" srcOrd="3" destOrd="0" presId="urn:microsoft.com/office/officeart/2005/8/layout/process2"/>
    <dgm:cxn modelId="{54555C81-A392-49F1-BBF9-2BE32ED41828}" type="presParOf" srcId="{0EC72C2F-A122-46C5-9299-9E637CE53946}" destId="{AC04C2C2-5C5F-4655-A817-949B824097B9}" srcOrd="0" destOrd="0" presId="urn:microsoft.com/office/officeart/2005/8/layout/process2"/>
    <dgm:cxn modelId="{4DAA66CF-6DF3-4039-88A5-5D1B5019AA54}" type="presParOf" srcId="{2984A000-40ED-43BD-94D3-BD53262B93DF}" destId="{2FB2B98E-F73D-4F96-97EE-48CD746707C7}" srcOrd="4" destOrd="0" presId="urn:microsoft.com/office/officeart/2005/8/layout/process2"/>
    <dgm:cxn modelId="{3597A525-5A13-45BF-9BCC-C739324BF20A}" type="presParOf" srcId="{2984A000-40ED-43BD-94D3-BD53262B93DF}" destId="{77001292-08BF-417E-B90D-945B828F71F8}" srcOrd="5" destOrd="0" presId="urn:microsoft.com/office/officeart/2005/8/layout/process2"/>
    <dgm:cxn modelId="{0F5302E5-BDBC-4FA6-8EC0-9E0C8C0BE721}" type="presParOf" srcId="{77001292-08BF-417E-B90D-945B828F71F8}" destId="{FA443A82-778B-4839-98BD-D52008213844}" srcOrd="0" destOrd="0" presId="urn:microsoft.com/office/officeart/2005/8/layout/process2"/>
    <dgm:cxn modelId="{94B0BD2E-E605-46FC-8FB3-BB159568069A}" type="presParOf" srcId="{2984A000-40ED-43BD-94D3-BD53262B93DF}" destId="{10716D0B-33DE-45F4-B3BC-E7C39D1B3500}" srcOrd="6" destOrd="0" presId="urn:microsoft.com/office/officeart/2005/8/layout/process2"/>
    <dgm:cxn modelId="{3E935012-3BCD-4671-B719-C227D5E6786D}" type="presParOf" srcId="{2984A000-40ED-43BD-94D3-BD53262B93DF}" destId="{E44892B1-EAD4-4D03-A392-FEF06FD5E5AF}" srcOrd="7" destOrd="0" presId="urn:microsoft.com/office/officeart/2005/8/layout/process2"/>
    <dgm:cxn modelId="{A8FA90DF-87DE-44A6-801A-33638FAE4861}" type="presParOf" srcId="{E44892B1-EAD4-4D03-A392-FEF06FD5E5AF}" destId="{4D0E5B47-C506-49DB-A5D1-485B55673C50}" srcOrd="0" destOrd="0" presId="urn:microsoft.com/office/officeart/2005/8/layout/process2"/>
    <dgm:cxn modelId="{84E535A1-11F5-4C43-BBE4-5A1FA15849DD}" type="presParOf" srcId="{2984A000-40ED-43BD-94D3-BD53262B93DF}" destId="{3B4C9CEA-CDAB-44AC-8018-BC5CE202412F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38242"/>
          <a:ext cx="750486" cy="50178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697" y="52939"/>
        <a:ext cx="721092" cy="472395"/>
      </dsp:txXfrm>
    </dsp:sp>
    <dsp:sp modelId="{169BE71F-5411-4055-9730-29C5BC5A765A}">
      <dsp:nvSpPr>
        <dsp:cNvPr id="0" name=""/>
        <dsp:cNvSpPr/>
      </dsp:nvSpPr>
      <dsp:spPr>
        <a:xfrm rot="5400000">
          <a:off x="294693" y="534528"/>
          <a:ext cx="161098" cy="225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/>
        </a:p>
      </dsp:txBody>
      <dsp:txXfrm rot="-5400000">
        <a:off x="307501" y="566882"/>
        <a:ext cx="135483" cy="112769"/>
      </dsp:txXfrm>
    </dsp:sp>
    <dsp:sp modelId="{B85899D6-99C7-4698-8C36-98D4E6C502A4}">
      <dsp:nvSpPr>
        <dsp:cNvPr id="0" name=""/>
        <dsp:cNvSpPr/>
      </dsp:nvSpPr>
      <dsp:spPr>
        <a:xfrm>
          <a:off x="0" y="754829"/>
          <a:ext cx="750486" cy="501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697" y="769526"/>
        <a:ext cx="721092" cy="472395"/>
      </dsp:txXfrm>
    </dsp:sp>
    <dsp:sp modelId="{0EC72C2F-A122-46C5-9299-9E637CE53946}">
      <dsp:nvSpPr>
        <dsp:cNvPr id="0" name=""/>
        <dsp:cNvSpPr/>
      </dsp:nvSpPr>
      <dsp:spPr>
        <a:xfrm rot="5400000">
          <a:off x="281156" y="1269165"/>
          <a:ext cx="188172" cy="225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-5400000">
        <a:off x="307501" y="1287981"/>
        <a:ext cx="135483" cy="131720"/>
      </dsp:txXfrm>
    </dsp:sp>
    <dsp:sp modelId="{2FB2B98E-F73D-4F96-97EE-48CD746707C7}">
      <dsp:nvSpPr>
        <dsp:cNvPr id="0" name=""/>
        <dsp:cNvSpPr/>
      </dsp:nvSpPr>
      <dsp:spPr>
        <a:xfrm>
          <a:off x="0" y="1507516"/>
          <a:ext cx="750486" cy="501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dirty="0" smtClean="0">
              <a:solidFill>
                <a:schemeClr val="bg1"/>
              </a:solidFill>
            </a:rPr>
            <a:t>שיטות ישום מקובלות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697" y="1522213"/>
        <a:ext cx="721092" cy="472395"/>
      </dsp:txXfrm>
    </dsp:sp>
    <dsp:sp modelId="{77001292-08BF-417E-B90D-945B828F71F8}">
      <dsp:nvSpPr>
        <dsp:cNvPr id="0" name=""/>
        <dsp:cNvSpPr/>
      </dsp:nvSpPr>
      <dsp:spPr>
        <a:xfrm rot="5400000">
          <a:off x="281158" y="2021849"/>
          <a:ext cx="188169" cy="225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-5400000">
        <a:off x="307502" y="2040667"/>
        <a:ext cx="135483" cy="131718"/>
      </dsp:txXfrm>
    </dsp:sp>
    <dsp:sp modelId="{10716D0B-33DE-45F4-B3BC-E7C39D1B3500}">
      <dsp:nvSpPr>
        <dsp:cNvPr id="0" name=""/>
        <dsp:cNvSpPr/>
      </dsp:nvSpPr>
      <dsp:spPr>
        <a:xfrm>
          <a:off x="0" y="2260197"/>
          <a:ext cx="750486" cy="501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697" y="2274894"/>
        <a:ext cx="721092" cy="472395"/>
      </dsp:txXfrm>
    </dsp:sp>
    <dsp:sp modelId="{7E7D9964-97BA-4E39-A45D-28F23C76D853}">
      <dsp:nvSpPr>
        <dsp:cNvPr id="0" name=""/>
        <dsp:cNvSpPr/>
      </dsp:nvSpPr>
      <dsp:spPr>
        <a:xfrm rot="5400000">
          <a:off x="281157" y="2774531"/>
          <a:ext cx="188170" cy="225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-5400000">
        <a:off x="307501" y="2793349"/>
        <a:ext cx="135483" cy="131719"/>
      </dsp:txXfrm>
    </dsp:sp>
    <dsp:sp modelId="{6DE883A0-AEFC-41DA-B7AD-2E12D8F0616B}">
      <dsp:nvSpPr>
        <dsp:cNvPr id="0" name=""/>
        <dsp:cNvSpPr/>
      </dsp:nvSpPr>
      <dsp:spPr>
        <a:xfrm>
          <a:off x="0" y="3012881"/>
          <a:ext cx="750486" cy="501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697" y="3027578"/>
        <a:ext cx="721092" cy="472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51277"/>
          <a:ext cx="750485" cy="71282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878" y="72155"/>
        <a:ext cx="708729" cy="671070"/>
      </dsp:txXfrm>
    </dsp:sp>
    <dsp:sp modelId="{169BE71F-5411-4055-9730-29C5BC5A765A}">
      <dsp:nvSpPr>
        <dsp:cNvPr id="0" name=""/>
        <dsp:cNvSpPr/>
      </dsp:nvSpPr>
      <dsp:spPr>
        <a:xfrm rot="5400000">
          <a:off x="260816" y="756285"/>
          <a:ext cx="228852" cy="320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/>
        </a:p>
      </dsp:txBody>
      <dsp:txXfrm rot="-5400000">
        <a:off x="279011" y="802244"/>
        <a:ext cx="192463" cy="160196"/>
      </dsp:txXfrm>
    </dsp:sp>
    <dsp:sp modelId="{B85899D6-99C7-4698-8C36-98D4E6C502A4}">
      <dsp:nvSpPr>
        <dsp:cNvPr id="0" name=""/>
        <dsp:cNvSpPr/>
      </dsp:nvSpPr>
      <dsp:spPr>
        <a:xfrm>
          <a:off x="0" y="1069239"/>
          <a:ext cx="750485" cy="712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878" y="1090117"/>
        <a:ext cx="708729" cy="671070"/>
      </dsp:txXfrm>
    </dsp:sp>
    <dsp:sp modelId="{0EC72C2F-A122-46C5-9299-9E637CE53946}">
      <dsp:nvSpPr>
        <dsp:cNvPr id="0" name=""/>
        <dsp:cNvSpPr/>
      </dsp:nvSpPr>
      <dsp:spPr>
        <a:xfrm rot="5400000">
          <a:off x="241587" y="1799886"/>
          <a:ext cx="267309" cy="320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-5400000">
        <a:off x="279011" y="1826617"/>
        <a:ext cx="192463" cy="187116"/>
      </dsp:txXfrm>
    </dsp:sp>
    <dsp:sp modelId="{2FB2B98E-F73D-4F96-97EE-48CD746707C7}">
      <dsp:nvSpPr>
        <dsp:cNvPr id="0" name=""/>
        <dsp:cNvSpPr/>
      </dsp:nvSpPr>
      <dsp:spPr>
        <a:xfrm>
          <a:off x="0" y="2138479"/>
          <a:ext cx="750485" cy="712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dirty="0" smtClean="0">
              <a:solidFill>
                <a:schemeClr val="bg1"/>
              </a:solidFill>
            </a:rPr>
            <a:t>שיטות ישום מקובלות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878" y="2159357"/>
        <a:ext cx="708729" cy="671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1357"/>
          <a:ext cx="750486" cy="693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 </a:t>
          </a:r>
          <a:endParaRPr lang="he-IL" sz="14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326" y="21683"/>
        <a:ext cx="709834" cy="653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43987"/>
          <a:ext cx="750486" cy="56894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664" y="60651"/>
        <a:ext cx="717158" cy="535617"/>
      </dsp:txXfrm>
    </dsp:sp>
    <dsp:sp modelId="{169BE71F-5411-4055-9730-29C5BC5A765A}">
      <dsp:nvSpPr>
        <dsp:cNvPr id="0" name=""/>
        <dsp:cNvSpPr/>
      </dsp:nvSpPr>
      <dsp:spPr>
        <a:xfrm rot="5400000">
          <a:off x="283913" y="606693"/>
          <a:ext cx="182659" cy="256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-5400000">
        <a:off x="298435" y="643376"/>
        <a:ext cx="153615" cy="127861"/>
      </dsp:txXfrm>
    </dsp:sp>
    <dsp:sp modelId="{B85899D6-99C7-4698-8C36-98D4E6C502A4}">
      <dsp:nvSpPr>
        <dsp:cNvPr id="0" name=""/>
        <dsp:cNvSpPr/>
      </dsp:nvSpPr>
      <dsp:spPr>
        <a:xfrm>
          <a:off x="0" y="856478"/>
          <a:ext cx="750486" cy="568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664" y="873142"/>
        <a:ext cx="717158" cy="535617"/>
      </dsp:txXfrm>
    </dsp:sp>
    <dsp:sp modelId="{0EC72C2F-A122-46C5-9299-9E637CE53946}">
      <dsp:nvSpPr>
        <dsp:cNvPr id="0" name=""/>
        <dsp:cNvSpPr/>
      </dsp:nvSpPr>
      <dsp:spPr>
        <a:xfrm rot="5400000">
          <a:off x="268564" y="1439649"/>
          <a:ext cx="213356" cy="256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/>
        </a:p>
      </dsp:txBody>
      <dsp:txXfrm rot="-5400000">
        <a:off x="298435" y="1460984"/>
        <a:ext cx="153615" cy="149349"/>
      </dsp:txXfrm>
    </dsp:sp>
    <dsp:sp modelId="{2FB2B98E-F73D-4F96-97EE-48CD746707C7}">
      <dsp:nvSpPr>
        <dsp:cNvPr id="0" name=""/>
        <dsp:cNvSpPr/>
      </dsp:nvSpPr>
      <dsp:spPr>
        <a:xfrm>
          <a:off x="0" y="1709900"/>
          <a:ext cx="750486" cy="568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dirty="0" smtClean="0">
              <a:solidFill>
                <a:schemeClr val="bg1"/>
              </a:solidFill>
            </a:rPr>
            <a:t>שיטות ישום מקובלות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664" y="1726564"/>
        <a:ext cx="717158" cy="535617"/>
      </dsp:txXfrm>
    </dsp:sp>
    <dsp:sp modelId="{380AB4A1-9285-44E2-B581-1F13F086440C}">
      <dsp:nvSpPr>
        <dsp:cNvPr id="0" name=""/>
        <dsp:cNvSpPr/>
      </dsp:nvSpPr>
      <dsp:spPr>
        <a:xfrm rot="5400000">
          <a:off x="268566" y="2293068"/>
          <a:ext cx="213352" cy="256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/>
        </a:p>
      </dsp:txBody>
      <dsp:txXfrm rot="-5400000">
        <a:off x="298435" y="2314404"/>
        <a:ext cx="153615" cy="149346"/>
      </dsp:txXfrm>
    </dsp:sp>
    <dsp:sp modelId="{F858C76A-CA10-4525-9C8F-37B31B44FC09}">
      <dsp:nvSpPr>
        <dsp:cNvPr id="0" name=""/>
        <dsp:cNvSpPr/>
      </dsp:nvSpPr>
      <dsp:spPr>
        <a:xfrm>
          <a:off x="0" y="2563315"/>
          <a:ext cx="750486" cy="568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 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6664" y="2579979"/>
        <a:ext cx="717158" cy="5356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44999"/>
          <a:ext cx="862208" cy="590451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  <a:endParaRPr lang="he-IL" sz="1400" b="0" kern="1200" cap="none" spc="0" dirty="0" smtClean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294" y="62293"/>
        <a:ext cx="827620" cy="555863"/>
      </dsp:txXfrm>
    </dsp:sp>
    <dsp:sp modelId="{169BE71F-5411-4055-9730-29C5BC5A765A}">
      <dsp:nvSpPr>
        <dsp:cNvPr id="0" name=""/>
        <dsp:cNvSpPr/>
      </dsp:nvSpPr>
      <dsp:spPr>
        <a:xfrm rot="5400000">
          <a:off x="336322" y="628974"/>
          <a:ext cx="189563" cy="265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-5400000">
        <a:off x="351394" y="667044"/>
        <a:ext cx="159421" cy="132694"/>
      </dsp:txXfrm>
    </dsp:sp>
    <dsp:sp modelId="{B85899D6-99C7-4698-8C36-98D4E6C502A4}">
      <dsp:nvSpPr>
        <dsp:cNvPr id="0" name=""/>
        <dsp:cNvSpPr/>
      </dsp:nvSpPr>
      <dsp:spPr>
        <a:xfrm>
          <a:off x="0" y="888202"/>
          <a:ext cx="862208" cy="590451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294" y="905496"/>
        <a:ext cx="827620" cy="555863"/>
      </dsp:txXfrm>
    </dsp:sp>
    <dsp:sp modelId="{0EC72C2F-A122-46C5-9299-9E637CE53946}">
      <dsp:nvSpPr>
        <dsp:cNvPr id="0" name=""/>
        <dsp:cNvSpPr/>
      </dsp:nvSpPr>
      <dsp:spPr>
        <a:xfrm rot="5400000">
          <a:off x="320393" y="1493416"/>
          <a:ext cx="221421" cy="265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/>
        </a:p>
      </dsp:txBody>
      <dsp:txXfrm rot="-5400000">
        <a:off x="351393" y="1515557"/>
        <a:ext cx="159421" cy="154995"/>
      </dsp:txXfrm>
    </dsp:sp>
    <dsp:sp modelId="{2FB2B98E-F73D-4F96-97EE-48CD746707C7}">
      <dsp:nvSpPr>
        <dsp:cNvPr id="0" name=""/>
        <dsp:cNvSpPr/>
      </dsp:nvSpPr>
      <dsp:spPr>
        <a:xfrm>
          <a:off x="0" y="1773882"/>
          <a:ext cx="862208" cy="59045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</a:rPr>
            <a:t>שיטות ישום מקובלות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294" y="1791176"/>
        <a:ext cx="827620" cy="555863"/>
      </dsp:txXfrm>
    </dsp:sp>
    <dsp:sp modelId="{77001292-08BF-417E-B90D-945B828F71F8}">
      <dsp:nvSpPr>
        <dsp:cNvPr id="0" name=""/>
        <dsp:cNvSpPr/>
      </dsp:nvSpPr>
      <dsp:spPr>
        <a:xfrm rot="5400000">
          <a:off x="320395" y="2379093"/>
          <a:ext cx="221417" cy="265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/>
        </a:p>
      </dsp:txBody>
      <dsp:txXfrm rot="-5400000">
        <a:off x="351394" y="2401236"/>
        <a:ext cx="159421" cy="154992"/>
      </dsp:txXfrm>
    </dsp:sp>
    <dsp:sp modelId="{10716D0B-33DE-45F4-B3BC-E7C39D1B3500}">
      <dsp:nvSpPr>
        <dsp:cNvPr id="0" name=""/>
        <dsp:cNvSpPr/>
      </dsp:nvSpPr>
      <dsp:spPr>
        <a:xfrm>
          <a:off x="0" y="2659556"/>
          <a:ext cx="862208" cy="590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294" y="2676850"/>
        <a:ext cx="827620" cy="555863"/>
      </dsp:txXfrm>
    </dsp:sp>
    <dsp:sp modelId="{529AE41A-F4DB-4183-9918-5AF97D5DE4BD}">
      <dsp:nvSpPr>
        <dsp:cNvPr id="0" name=""/>
        <dsp:cNvSpPr/>
      </dsp:nvSpPr>
      <dsp:spPr>
        <a:xfrm rot="5400000">
          <a:off x="320394" y="3264768"/>
          <a:ext cx="221419" cy="265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/>
        </a:p>
      </dsp:txBody>
      <dsp:txXfrm rot="-5400000">
        <a:off x="351393" y="3286910"/>
        <a:ext cx="159421" cy="154993"/>
      </dsp:txXfrm>
    </dsp:sp>
    <dsp:sp modelId="{E2D2D4D1-50E2-4CD0-A6B8-8C730565239F}">
      <dsp:nvSpPr>
        <dsp:cNvPr id="0" name=""/>
        <dsp:cNvSpPr/>
      </dsp:nvSpPr>
      <dsp:spPr>
        <a:xfrm>
          <a:off x="0" y="3545233"/>
          <a:ext cx="862208" cy="590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סיכום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294" y="3562527"/>
        <a:ext cx="827620" cy="5558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51219"/>
          <a:ext cx="862208" cy="68636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4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103" y="71322"/>
        <a:ext cx="822002" cy="646163"/>
      </dsp:txXfrm>
    </dsp:sp>
    <dsp:sp modelId="{169BE71F-5411-4055-9730-29C5BC5A765A}">
      <dsp:nvSpPr>
        <dsp:cNvPr id="0" name=""/>
        <dsp:cNvSpPr/>
      </dsp:nvSpPr>
      <dsp:spPr>
        <a:xfrm rot="5400000">
          <a:off x="320924" y="730061"/>
          <a:ext cx="220358" cy="30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/>
        </a:p>
      </dsp:txBody>
      <dsp:txXfrm rot="-5400000">
        <a:off x="338444" y="774315"/>
        <a:ext cx="185320" cy="154251"/>
      </dsp:txXfrm>
    </dsp:sp>
    <dsp:sp modelId="{B85899D6-99C7-4698-8C36-98D4E6C502A4}">
      <dsp:nvSpPr>
        <dsp:cNvPr id="0" name=""/>
        <dsp:cNvSpPr/>
      </dsp:nvSpPr>
      <dsp:spPr>
        <a:xfrm>
          <a:off x="0" y="1031399"/>
          <a:ext cx="862208" cy="68636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103" y="1051502"/>
        <a:ext cx="822002" cy="646163"/>
      </dsp:txXfrm>
    </dsp:sp>
    <dsp:sp modelId="{0EC72C2F-A122-46C5-9299-9E637CE53946}">
      <dsp:nvSpPr>
        <dsp:cNvPr id="0" name=""/>
        <dsp:cNvSpPr/>
      </dsp:nvSpPr>
      <dsp:spPr>
        <a:xfrm rot="5400000">
          <a:off x="302408" y="1734930"/>
          <a:ext cx="257391" cy="30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-5400000">
        <a:off x="338444" y="1760668"/>
        <a:ext cx="185320" cy="180174"/>
      </dsp:txXfrm>
    </dsp:sp>
    <dsp:sp modelId="{2FB2B98E-F73D-4F96-97EE-48CD746707C7}">
      <dsp:nvSpPr>
        <dsp:cNvPr id="0" name=""/>
        <dsp:cNvSpPr/>
      </dsp:nvSpPr>
      <dsp:spPr>
        <a:xfrm>
          <a:off x="0" y="2060957"/>
          <a:ext cx="862208" cy="686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dirty="0" smtClean="0">
              <a:solidFill>
                <a:schemeClr val="bg1"/>
              </a:solidFill>
            </a:rPr>
            <a:t>שיטות ישום מקובלות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103" y="2081060"/>
        <a:ext cx="822002" cy="646163"/>
      </dsp:txXfrm>
    </dsp:sp>
    <dsp:sp modelId="{77001292-08BF-417E-B90D-945B828F71F8}">
      <dsp:nvSpPr>
        <dsp:cNvPr id="0" name=""/>
        <dsp:cNvSpPr/>
      </dsp:nvSpPr>
      <dsp:spPr>
        <a:xfrm rot="5400000">
          <a:off x="302410" y="2764485"/>
          <a:ext cx="257386" cy="30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-5400000">
        <a:off x="338443" y="2790225"/>
        <a:ext cx="185320" cy="180170"/>
      </dsp:txXfrm>
    </dsp:sp>
    <dsp:sp modelId="{10716D0B-33DE-45F4-B3BC-E7C39D1B3500}">
      <dsp:nvSpPr>
        <dsp:cNvPr id="0" name=""/>
        <dsp:cNvSpPr/>
      </dsp:nvSpPr>
      <dsp:spPr>
        <a:xfrm>
          <a:off x="0" y="3090509"/>
          <a:ext cx="862208" cy="686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0103" y="3110612"/>
        <a:ext cx="822002" cy="6461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37765"/>
          <a:ext cx="750486" cy="49553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514" y="52279"/>
        <a:ext cx="721458" cy="466511"/>
      </dsp:txXfrm>
    </dsp:sp>
    <dsp:sp modelId="{169BE71F-5411-4055-9730-29C5BC5A765A}">
      <dsp:nvSpPr>
        <dsp:cNvPr id="0" name=""/>
        <dsp:cNvSpPr/>
      </dsp:nvSpPr>
      <dsp:spPr>
        <a:xfrm rot="5400000">
          <a:off x="295696" y="527870"/>
          <a:ext cx="159092" cy="222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/>
        </a:p>
      </dsp:txBody>
      <dsp:txXfrm rot="-5400000">
        <a:off x="308344" y="559820"/>
        <a:ext cx="133796" cy="111364"/>
      </dsp:txXfrm>
    </dsp:sp>
    <dsp:sp modelId="{B85899D6-99C7-4698-8C36-98D4E6C502A4}">
      <dsp:nvSpPr>
        <dsp:cNvPr id="0" name=""/>
        <dsp:cNvSpPr/>
      </dsp:nvSpPr>
      <dsp:spPr>
        <a:xfrm>
          <a:off x="0" y="745428"/>
          <a:ext cx="750486" cy="495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514" y="759942"/>
        <a:ext cx="721458" cy="466511"/>
      </dsp:txXfrm>
    </dsp:sp>
    <dsp:sp modelId="{0EC72C2F-A122-46C5-9299-9E637CE53946}">
      <dsp:nvSpPr>
        <dsp:cNvPr id="0" name=""/>
        <dsp:cNvSpPr/>
      </dsp:nvSpPr>
      <dsp:spPr>
        <a:xfrm rot="5400000">
          <a:off x="282328" y="1253357"/>
          <a:ext cx="185829" cy="222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-5400000">
        <a:off x="308345" y="1271939"/>
        <a:ext cx="133796" cy="130080"/>
      </dsp:txXfrm>
    </dsp:sp>
    <dsp:sp modelId="{2FB2B98E-F73D-4F96-97EE-48CD746707C7}">
      <dsp:nvSpPr>
        <dsp:cNvPr id="0" name=""/>
        <dsp:cNvSpPr/>
      </dsp:nvSpPr>
      <dsp:spPr>
        <a:xfrm>
          <a:off x="0" y="1488740"/>
          <a:ext cx="750486" cy="495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dirty="0" smtClean="0">
              <a:solidFill>
                <a:schemeClr val="bg1"/>
              </a:solidFill>
            </a:rPr>
            <a:t>שיטות ישום מקובלות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514" y="1503254"/>
        <a:ext cx="721458" cy="466511"/>
      </dsp:txXfrm>
    </dsp:sp>
    <dsp:sp modelId="{77001292-08BF-417E-B90D-945B828F71F8}">
      <dsp:nvSpPr>
        <dsp:cNvPr id="0" name=""/>
        <dsp:cNvSpPr/>
      </dsp:nvSpPr>
      <dsp:spPr>
        <a:xfrm rot="5400000">
          <a:off x="282330" y="1996666"/>
          <a:ext cx="185825" cy="222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/>
        </a:p>
      </dsp:txBody>
      <dsp:txXfrm rot="-5400000">
        <a:off x="308345" y="2015250"/>
        <a:ext cx="133796" cy="130078"/>
      </dsp:txXfrm>
    </dsp:sp>
    <dsp:sp modelId="{10716D0B-33DE-45F4-B3BC-E7C39D1B3500}">
      <dsp:nvSpPr>
        <dsp:cNvPr id="0" name=""/>
        <dsp:cNvSpPr/>
      </dsp:nvSpPr>
      <dsp:spPr>
        <a:xfrm>
          <a:off x="0" y="2232046"/>
          <a:ext cx="750486" cy="495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4514" y="2246560"/>
        <a:ext cx="721458" cy="466511"/>
      </dsp:txXfrm>
    </dsp:sp>
    <dsp:sp modelId="{E44892B1-EAD4-4D03-A392-FEF06FD5E5AF}">
      <dsp:nvSpPr>
        <dsp:cNvPr id="0" name=""/>
        <dsp:cNvSpPr/>
      </dsp:nvSpPr>
      <dsp:spPr>
        <a:xfrm rot="5400000">
          <a:off x="292565" y="2726326"/>
          <a:ext cx="165354" cy="222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/>
        </a:p>
      </dsp:txBody>
      <dsp:txXfrm rot="-5400000">
        <a:off x="308344" y="2755145"/>
        <a:ext cx="133796" cy="115748"/>
      </dsp:txXfrm>
    </dsp:sp>
    <dsp:sp modelId="{3B4C9CEA-CDAB-44AC-8018-BC5CE202412F}">
      <dsp:nvSpPr>
        <dsp:cNvPr id="0" name=""/>
        <dsp:cNvSpPr/>
      </dsp:nvSpPr>
      <dsp:spPr>
        <a:xfrm>
          <a:off x="0" y="2948059"/>
          <a:ext cx="750486" cy="49553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סיכום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514" y="2962573"/>
        <a:ext cx="721458" cy="4665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509BD-1691-4443-8E23-BFDB6CF9CFAE}">
      <dsp:nvSpPr>
        <dsp:cNvPr id="0" name=""/>
        <dsp:cNvSpPr/>
      </dsp:nvSpPr>
      <dsp:spPr>
        <a:xfrm>
          <a:off x="0" y="31005"/>
          <a:ext cx="592486" cy="406832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הגדרות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כלליות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916" y="42921"/>
        <a:ext cx="568654" cy="383000"/>
      </dsp:txXfrm>
    </dsp:sp>
    <dsp:sp modelId="{169BE71F-5411-4055-9730-29C5BC5A765A}">
      <dsp:nvSpPr>
        <dsp:cNvPr id="0" name=""/>
        <dsp:cNvSpPr/>
      </dsp:nvSpPr>
      <dsp:spPr>
        <a:xfrm rot="5400000">
          <a:off x="230936" y="433375"/>
          <a:ext cx="130613" cy="18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600" kern="1200"/>
        </a:p>
      </dsp:txBody>
      <dsp:txXfrm rot="-5400000">
        <a:off x="241321" y="459605"/>
        <a:ext cx="109844" cy="91429"/>
      </dsp:txXfrm>
    </dsp:sp>
    <dsp:sp modelId="{B85899D6-99C7-4698-8C36-98D4E6C502A4}">
      <dsp:nvSpPr>
        <dsp:cNvPr id="0" name=""/>
        <dsp:cNvSpPr/>
      </dsp:nvSpPr>
      <dsp:spPr>
        <a:xfrm>
          <a:off x="0" y="611988"/>
          <a:ext cx="592486" cy="406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ישום חומרים בחקלאות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916" y="623904"/>
        <a:ext cx="568654" cy="383000"/>
      </dsp:txXfrm>
    </dsp:sp>
    <dsp:sp modelId="{0EC72C2F-A122-46C5-9299-9E637CE53946}">
      <dsp:nvSpPr>
        <dsp:cNvPr id="0" name=""/>
        <dsp:cNvSpPr/>
      </dsp:nvSpPr>
      <dsp:spPr>
        <a:xfrm rot="5400000">
          <a:off x="219961" y="1028992"/>
          <a:ext cx="152563" cy="18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/>
        </a:p>
      </dsp:txBody>
      <dsp:txXfrm rot="-5400000">
        <a:off x="241321" y="1044248"/>
        <a:ext cx="109844" cy="106794"/>
      </dsp:txXfrm>
    </dsp:sp>
    <dsp:sp modelId="{2FB2B98E-F73D-4F96-97EE-48CD746707C7}">
      <dsp:nvSpPr>
        <dsp:cNvPr id="0" name=""/>
        <dsp:cNvSpPr/>
      </dsp:nvSpPr>
      <dsp:spPr>
        <a:xfrm>
          <a:off x="0" y="1222238"/>
          <a:ext cx="592486" cy="406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dirty="0" smtClean="0">
              <a:solidFill>
                <a:schemeClr val="bg1"/>
              </a:solidFill>
            </a:rPr>
            <a:t>שיטות ישום מקובלות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916" y="1234154"/>
        <a:ext cx="568654" cy="383000"/>
      </dsp:txXfrm>
    </dsp:sp>
    <dsp:sp modelId="{77001292-08BF-417E-B90D-945B828F71F8}">
      <dsp:nvSpPr>
        <dsp:cNvPr id="0" name=""/>
        <dsp:cNvSpPr/>
      </dsp:nvSpPr>
      <dsp:spPr>
        <a:xfrm rot="5400000">
          <a:off x="219962" y="1639240"/>
          <a:ext cx="152560" cy="18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/>
        </a:p>
      </dsp:txBody>
      <dsp:txXfrm rot="-5400000">
        <a:off x="241320" y="1654497"/>
        <a:ext cx="109844" cy="106792"/>
      </dsp:txXfrm>
    </dsp:sp>
    <dsp:sp modelId="{10716D0B-33DE-45F4-B3BC-E7C39D1B3500}">
      <dsp:nvSpPr>
        <dsp:cNvPr id="0" name=""/>
        <dsp:cNvSpPr/>
      </dsp:nvSpPr>
      <dsp:spPr>
        <a:xfrm>
          <a:off x="0" y="1832485"/>
          <a:ext cx="592486" cy="406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0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סוגי מכונות ישום</a:t>
          </a:r>
          <a:endParaRPr lang="he-IL" sz="1200" b="0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916" y="1844401"/>
        <a:ext cx="568654" cy="383000"/>
      </dsp:txXfrm>
    </dsp:sp>
    <dsp:sp modelId="{E44892B1-EAD4-4D03-A392-FEF06FD5E5AF}">
      <dsp:nvSpPr>
        <dsp:cNvPr id="0" name=""/>
        <dsp:cNvSpPr/>
      </dsp:nvSpPr>
      <dsp:spPr>
        <a:xfrm rot="5400000">
          <a:off x="228365" y="2238283"/>
          <a:ext cx="135754" cy="183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/>
        </a:p>
      </dsp:txBody>
      <dsp:txXfrm rot="-5400000">
        <a:off x="241320" y="2261943"/>
        <a:ext cx="109844" cy="95028"/>
      </dsp:txXfrm>
    </dsp:sp>
    <dsp:sp modelId="{3B4C9CEA-CDAB-44AC-8018-BC5CE202412F}">
      <dsp:nvSpPr>
        <dsp:cNvPr id="0" name=""/>
        <dsp:cNvSpPr/>
      </dsp:nvSpPr>
      <dsp:spPr>
        <a:xfrm>
          <a:off x="0" y="2420323"/>
          <a:ext cx="592486" cy="40683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cap="none" spc="0" dirty="0" smtClean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סיכום</a:t>
          </a:r>
          <a:endParaRPr lang="he-IL" sz="1400" b="1" kern="1200" cap="none" spc="0" dirty="0">
            <a:ln w="0"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16" y="2432239"/>
        <a:ext cx="568654" cy="38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6404432F-E501-4924-B555-09CAD083D0D4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י"ג/תמוז/תש"פ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64E50CC-F33A-4EF4-9F12-93EC4A21A0CF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CC7CD1D-4EE5-464A-B14F-DC04670E59C5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2674CE4-FBD8-4481-AEFB-CA53E599A7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 smtClean="0"/>
              <a:t>רמת המומחיות בנושא: בקצרה את אישוריך בתחום והסבר מדוע כדאי למשתתפים להאזין לך.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 smtClean="0"/>
              <a:t>תועלת לקהל: משתתפים בוגרים מתעניינים יותר בנושא אם הם יודעים באיזה אופן הוא חשוב להם.</a:t>
            </a:r>
          </a:p>
          <a:p>
            <a:pPr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32674CE4-FBD8-4481-AEFB-CA53E599A745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697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 smtClean="0"/>
              <a:t>רמת המומחיות בנושא: בקצרה את אישוריך בתחום והסבר מדוע כדאי למשתתפים להאזין לך.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 smtClean="0"/>
              <a:t>תועלת לקהל: משתתפים בוגרים מתעניינים יותר בנושא אם הם יודעים באיזה אופן הוא חשוב להם.</a:t>
            </a:r>
          </a:p>
          <a:p>
            <a:pPr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32674CE4-FBD8-4481-AEFB-CA53E599A745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להציג ירק ומוצר חלב</a:t>
            </a:r>
            <a:r>
              <a:rPr lang="he-IL" baseline="0" dirty="0" smtClean="0"/>
              <a:t> ולשאול מאיפה זה הגיע?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העבודה ברפת, בדיר, בלול, בפיטום, בשדה, בחממה, במטע, בבית האריזה, בסככת המיכון והמוסך, במחסן המים וכו'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פיזי, מכני, כימי ביוטי(פגיעה</a:t>
            </a:r>
            <a:r>
              <a:rPr lang="he-IL" baseline="0" dirty="0" smtClean="0"/>
              <a:t> מבע"ח)</a:t>
            </a:r>
            <a:r>
              <a:rPr lang="he-IL" dirty="0" smtClean="0"/>
              <a:t> וביולוגי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363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1806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450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532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להציג ירק ומוצר חלב</a:t>
            </a:r>
            <a:r>
              <a:rPr lang="he-IL" baseline="0" dirty="0" smtClean="0"/>
              <a:t> ולשאול מאיפה זה הגיע?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העבודה ברפת, בדיר, בלול, בפיטום, בשדה, בחממה, במטע, בבית האריזה, בסככת המיכון והמוסך, במחסן המים וכו'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פיזי, מכני, כימי ביוטי(פגיעה</a:t>
            </a:r>
            <a:r>
              <a:rPr lang="he-IL" baseline="0" dirty="0" smtClean="0"/>
              <a:t> מבע"ח)</a:t>
            </a:r>
            <a:r>
              <a:rPr lang="he-IL" dirty="0" smtClean="0"/>
              <a:t> וביולוגי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405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להציג ירק ומוצר חלב</a:t>
            </a:r>
            <a:r>
              <a:rPr lang="he-IL" baseline="0" dirty="0" smtClean="0"/>
              <a:t> ולשאול מאיפה זה הגיע?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baseline="0" dirty="0" smtClean="0"/>
              <a:t>העבודה ברפת, בדיר, בלול, בפיטום, בשדה, בחממה, במטע, בבית האריזה, בסככת המיכון והמוסך, במחסן המים וכו'</a:t>
            </a:r>
          </a:p>
          <a:p>
            <a:pPr marL="171450" indent="-171450" rtl="1">
              <a:buFont typeface="Arial" panose="020B0604020202020204" pitchFamily="34" charset="0"/>
              <a:buChar char="•"/>
            </a:pPr>
            <a:r>
              <a:rPr lang="he-IL" dirty="0" smtClean="0"/>
              <a:t>פיזי, מכני, כימי ביוטי(פגיעה</a:t>
            </a:r>
            <a:r>
              <a:rPr lang="he-IL" baseline="0" dirty="0" smtClean="0"/>
              <a:t> מבע"ח)</a:t>
            </a:r>
            <a:r>
              <a:rPr lang="he-IL" dirty="0" smtClean="0"/>
              <a:t> וביולוגי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CF2FD335-6D8E-486A-8F5F-DFC7325903FF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797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C8F8-610D-42C8-B830-DACD797C17B2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42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661016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41254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16278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82015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28260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25676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070FE11-24D3-4675-AE6A-FCE1778AB3CD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2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78D9D45-736F-4158-B179-F4C93799DCF2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52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581EC006-560A-4857-9E1F-5A919EDF8880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73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066BEA8B-B555-4E9C-AD18-BD04BB065725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40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2CC8253D-C1C3-4DEB-9D24-92D173C0B26F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2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92035BBC-5E50-4951-9608-00E656556602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72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E29D4F07-BF61-4839-B32C-779C110308AB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953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0F8EB2FF-58DF-425E-827E-CEC745B70944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9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D1A8874F-9804-4E09-9A47-67F8FE059C93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08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pPr rtl="1"/>
            <a:fld id="{2AA35238-2663-47D1-82ED-0AD3312E822F}" type="datetime1">
              <a:rPr lang="he-IL" noProof="0" smtClean="0"/>
              <a:t>י"ג/תמוז/תש"פ</a:t>
            </a:fld>
            <a:endParaRPr lang="he-I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pPr rtl="1"/>
            <a:r>
              <a:rPr lang="he-IL" noProof="0" smtClean="0"/>
              <a:t>הוסף כותרת תחתונה</a:t>
            </a:r>
            <a:endParaRPr lang="he-IL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01CF334-2D5C-4859-84A6-CA7E6E43FAE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85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7BC35C4-22B7-4A35-BE84-EBE1FDB96A54}" type="datetime1">
              <a:rPr lang="he-IL" smtClean="0"/>
              <a:pPr/>
              <a:t>י"ג/תמוז/תש"פ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he-IL" smtClean="0"/>
              <a:t>הוסף כותרת תחתונה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01CF334-2D5C-4859-84A6-CA7E6E43FAEB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2354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jpg"/><Relationship Id="rId18" Type="http://schemas.openxmlformats.org/officeDocument/2006/relationships/image" Target="../media/image7.jpg"/><Relationship Id="rId3" Type="http://schemas.openxmlformats.org/officeDocument/2006/relationships/diagramData" Target="../diagrams/data2.xml"/><Relationship Id="rId21" Type="http://schemas.openxmlformats.org/officeDocument/2006/relationships/image" Target="../media/image10.jpg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jpg"/><Relationship Id="rId20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.jpg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8.JP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5.jpeg"/><Relationship Id="rId18" Type="http://schemas.openxmlformats.org/officeDocument/2006/relationships/image" Target="../media/image20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4.jp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3.jp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25.jpg"/><Relationship Id="rId18" Type="http://schemas.openxmlformats.org/officeDocument/2006/relationships/image" Target="../media/image3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4.jpg"/><Relationship Id="rId17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3.jp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diagramLayout" Target="../diagrams/layout6.xml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86249" y="609601"/>
            <a:ext cx="10363199" cy="3200400"/>
          </a:xfrm>
        </p:spPr>
        <p:txBody>
          <a:bodyPr rtlCol="1">
            <a:normAutofit/>
          </a:bodyPr>
          <a:lstStyle/>
          <a:p>
            <a:pPr algn="r" rtl="1"/>
            <a:r>
              <a:rPr lang="he-IL" sz="4900" dirty="0" smtClean="0"/>
              <a:t>.</a:t>
            </a:r>
            <a:endParaRPr lang="he-IL" sz="49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algn="r" rtl="1"/>
            <a:r>
              <a:rPr lang="he-IL" sz="3200" dirty="0" smtClean="0"/>
              <a:t>.</a:t>
            </a:r>
            <a:endParaRPr lang="he-IL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5021" y="609601"/>
            <a:ext cx="11498094" cy="3889442"/>
          </a:xfrm>
        </p:spPr>
        <p:txBody>
          <a:bodyPr rtlCol="1">
            <a:normAutofit fontScale="90000"/>
          </a:bodyPr>
          <a:lstStyle/>
          <a:p>
            <a:pPr algn="r"/>
            <a:r>
              <a:rPr lang="he-IL" sz="7300" b="1" dirty="0" smtClean="0"/>
              <a:t>קורס ממוני בטיחות</a:t>
            </a:r>
            <a:br>
              <a:rPr lang="he-IL" sz="7300" b="1" dirty="0" smtClean="0"/>
            </a:br>
            <a:r>
              <a:rPr lang="he-IL" sz="6700" b="1" dirty="0" smtClean="0"/>
              <a:t>השתלמות ענפית בחקלאות</a:t>
            </a:r>
            <a:r>
              <a:rPr lang="he-IL" sz="6000" dirty="0" smtClean="0"/>
              <a:t/>
            </a:r>
            <a:br>
              <a:rPr lang="he-IL" sz="6000" dirty="0" smtClean="0"/>
            </a:br>
            <a:r>
              <a:rPr lang="he-IL" sz="3600" dirty="0" smtClean="0"/>
              <a:t>מכללת כרמל בטיחות</a:t>
            </a:r>
            <a:br>
              <a:rPr lang="he-IL" sz="3600" dirty="0" smtClean="0"/>
            </a:br>
            <a:r>
              <a:rPr lang="he-IL" sz="3600" dirty="0" smtClean="0"/>
              <a:t/>
            </a:r>
            <a:br>
              <a:rPr lang="he-IL" sz="3600" dirty="0" smtClean="0"/>
            </a:br>
            <a:r>
              <a:rPr lang="he-IL" sz="6700" b="1" dirty="0">
                <a:effectLst/>
              </a:rPr>
              <a:t>שיעור 1: </a:t>
            </a:r>
            <a:r>
              <a:rPr lang="he-IL" sz="6700" b="1" dirty="0" smtClean="0">
                <a:effectLst/>
              </a:rPr>
              <a:t>מבוא ושיטות ישום:</a:t>
            </a:r>
            <a:endParaRPr lang="he-IL" sz="73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673191" y="4499043"/>
            <a:ext cx="8676222" cy="1905000"/>
          </a:xfrm>
        </p:spPr>
        <p:txBody>
          <a:bodyPr rtlCol="1">
            <a:normAutofit lnSpcReduction="10000"/>
          </a:bodyPr>
          <a:lstStyle/>
          <a:p>
            <a:pPr algn="r" rtl="1"/>
            <a:r>
              <a:rPr lang="he-IL" sz="4800" b="1" dirty="0" smtClean="0"/>
              <a:t>מנחה: אגרונום שי סגל</a:t>
            </a:r>
          </a:p>
          <a:p>
            <a:pPr algn="r" rtl="1"/>
            <a:r>
              <a:rPr lang="he-IL" sz="3200" dirty="0" smtClean="0"/>
              <a:t>אגרונום וסוקר בכיר לתקני חקלאות, איכות ובטיחות מזון</a:t>
            </a:r>
            <a:endParaRPr lang="he-IL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86249" y="125954"/>
            <a:ext cx="9905998" cy="2091951"/>
          </a:xfrm>
        </p:spPr>
        <p:txBody>
          <a:bodyPr rtlCol="1">
            <a:noAutofit/>
          </a:bodyPr>
          <a:lstStyle/>
          <a:p>
            <a:pPr algn="ctr"/>
            <a:r>
              <a:rPr lang="he-IL" dirty="0" smtClean="0">
                <a:effectLst/>
              </a:rPr>
              <a:t>שיעור </a:t>
            </a:r>
            <a:r>
              <a:rPr lang="he-IL" dirty="0">
                <a:effectLst/>
              </a:rPr>
              <a:t>1: </a:t>
            </a:r>
            <a:r>
              <a:rPr lang="he-IL" dirty="0" smtClean="0">
                <a:effectLst/>
              </a:rPr>
              <a:t>מבוא ושיטות ישום:</a:t>
            </a:r>
            <a:br>
              <a:rPr lang="he-IL" dirty="0" smtClean="0">
                <a:effectLst/>
              </a:rPr>
            </a:br>
            <a:r>
              <a:rPr lang="he-IL" sz="6000" b="1" dirty="0" smtClean="0"/>
              <a:t>פעילות חקלאית כוללת עבודה עם צמחים ובעלי חיים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1413" y="2347784"/>
            <a:ext cx="9905998" cy="4079909"/>
          </a:xfrm>
        </p:spPr>
        <p:txBody>
          <a:bodyPr rtlCol="1">
            <a:noAutofit/>
          </a:bodyPr>
          <a:lstStyle/>
          <a:p>
            <a:r>
              <a:rPr lang="he-IL" sz="4000" b="1" dirty="0" smtClean="0"/>
              <a:t>חקלאות בת ימינו. </a:t>
            </a:r>
          </a:p>
          <a:p>
            <a:r>
              <a:rPr lang="he-IL" sz="4000" b="1" dirty="0" smtClean="0"/>
              <a:t>היכרות ראשונית עם עבודה בחקלאות. איפה עובדים?</a:t>
            </a:r>
            <a:endParaRPr lang="he-IL" sz="4000" b="1" dirty="0"/>
          </a:p>
          <a:p>
            <a:pPr algn="r" rtl="1"/>
            <a:r>
              <a:rPr lang="he-IL" sz="4000" b="1" dirty="0" smtClean="0"/>
              <a:t>עם מה ומי עובדים: </a:t>
            </a:r>
          </a:p>
          <a:p>
            <a:pPr algn="r" rtl="1"/>
            <a:r>
              <a:rPr lang="he-IL" sz="4000" b="1" dirty="0" smtClean="0"/>
              <a:t>צמחים   * בעלי חיים   * חקלאות מים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1326270" y="232959"/>
            <a:ext cx="750486" cy="3823475"/>
            <a:chOff x="11357811" y="310257"/>
            <a:chExt cx="592486" cy="3099933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2866711777"/>
                </p:ext>
              </p:extLst>
            </p:nvPr>
          </p:nvGraphicFramePr>
          <p:xfrm>
            <a:off x="11357811" y="310257"/>
            <a:ext cx="592486" cy="2851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/>
          <p:cNvGrpSpPr/>
          <p:nvPr/>
        </p:nvGrpSpPr>
        <p:grpSpPr>
          <a:xfrm>
            <a:off x="11199802" y="359418"/>
            <a:ext cx="750508" cy="3827101"/>
            <a:chOff x="11357796" y="310257"/>
            <a:chExt cx="592503" cy="3827101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4212821430"/>
                </p:ext>
              </p:extLst>
            </p:nvPr>
          </p:nvGraphicFramePr>
          <p:xfrm>
            <a:off x="11357796" y="310257"/>
            <a:ext cx="592485" cy="2851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1" name="דיאגרמה 10"/>
            <p:cNvGraphicFramePr/>
            <p:nvPr>
              <p:extLst>
                <p:ext uri="{D42A27DB-BD31-4B8C-83A1-F6EECF244321}">
                  <p14:modId xmlns:p14="http://schemas.microsoft.com/office/powerpoint/2010/main" val="448235075"/>
                </p:ext>
              </p:extLst>
            </p:nvPr>
          </p:nvGraphicFramePr>
          <p:xfrm>
            <a:off x="11357813" y="3442012"/>
            <a:ext cx="592486" cy="6953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12" name="קבוצה 11"/>
            <p:cNvGrpSpPr/>
            <p:nvPr/>
          </p:nvGrpSpPr>
          <p:grpSpPr>
            <a:xfrm>
              <a:off x="11493668" y="3255046"/>
              <a:ext cx="320771" cy="221635"/>
              <a:chOff x="135856" y="810665"/>
              <a:chExt cx="320771" cy="221635"/>
            </a:xfrm>
          </p:grpSpPr>
          <p:sp>
            <p:nvSpPr>
              <p:cNvPr id="13" name="חץ ימינה 12"/>
              <p:cNvSpPr/>
              <p:nvPr/>
            </p:nvSpPr>
            <p:spPr>
              <a:xfrm rot="5400000">
                <a:off x="185425" y="761097"/>
                <a:ext cx="221634" cy="320771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חץ ימינה 4"/>
              <p:cNvSpPr/>
              <p:nvPr/>
            </p:nvSpPr>
            <p:spPr>
              <a:xfrm>
                <a:off x="200011" y="810665"/>
                <a:ext cx="192463" cy="1551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000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he-IL" sz="900" kern="1200"/>
              </a:p>
            </p:txBody>
          </p:sp>
        </p:grp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740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איפה עובדים בחקלאות?</a:t>
            </a:r>
            <a:endParaRPr lang="he-IL" sz="5400" b="1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6" y="-153270"/>
            <a:ext cx="10921043" cy="7070097"/>
          </a:xfr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05" y="155360"/>
            <a:ext cx="12078421" cy="591842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487" y="6183"/>
            <a:ext cx="12392774" cy="627343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4" y="-26231"/>
            <a:ext cx="11340798" cy="723880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0" y="20338"/>
            <a:ext cx="11007085" cy="7319318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5" y="-48517"/>
            <a:ext cx="11212611" cy="777472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5" y="14622"/>
            <a:ext cx="11112285" cy="732499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9" y="49407"/>
            <a:ext cx="11045307" cy="73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9030" y="359418"/>
            <a:ext cx="10298381" cy="1439237"/>
          </a:xfrm>
        </p:spPr>
        <p:txBody>
          <a:bodyPr rtlCol="1">
            <a:noAutofit/>
          </a:bodyPr>
          <a:lstStyle/>
          <a:p>
            <a:pPr algn="r" rtl="1"/>
            <a:r>
              <a:rPr lang="he-IL" sz="6000" b="1" dirty="0" smtClean="0"/>
              <a:t>סיווג סיכונים בעבודה חקלאית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1413" y="1989574"/>
            <a:ext cx="9905998" cy="4438119"/>
          </a:xfrm>
        </p:spPr>
        <p:txBody>
          <a:bodyPr rtlCol="1">
            <a:noAutofit/>
          </a:bodyPr>
          <a:lstStyle/>
          <a:p>
            <a:r>
              <a:rPr lang="he-IL" sz="4000" b="1" dirty="0" smtClean="0"/>
              <a:t>סיכונים ביוטיים – פגיעה מבעלי חיים.</a:t>
            </a:r>
          </a:p>
          <a:p>
            <a:r>
              <a:rPr lang="he-IL" sz="4000" b="1" dirty="0" smtClean="0"/>
              <a:t>סיכונים מיקרוביולוגיים – פגיעה ממזהמים מיקרוביאליים וויראליים.</a:t>
            </a:r>
            <a:endParaRPr lang="he-IL" sz="4000" b="1" dirty="0"/>
          </a:p>
          <a:p>
            <a:pPr algn="r" rtl="1"/>
            <a:r>
              <a:rPr lang="he-IL" sz="4000" b="1" dirty="0" smtClean="0"/>
              <a:t>סיכונים פיזיים /פיזיקליים – פגיעה מציוד, רעש, נפילה וכו'.</a:t>
            </a:r>
          </a:p>
          <a:p>
            <a:pPr algn="r" rtl="1"/>
            <a:r>
              <a:rPr lang="he-IL" sz="4000" b="1" dirty="0" smtClean="0"/>
              <a:t>סיכונים כימיים –פגיעה מחומרים כימיים.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1199811" y="359418"/>
            <a:ext cx="750486" cy="3408714"/>
            <a:chOff x="11357811" y="310257"/>
            <a:chExt cx="592486" cy="3099933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2326788386"/>
                </p:ext>
              </p:extLst>
            </p:nvPr>
          </p:nvGraphicFramePr>
          <p:xfrm>
            <a:off x="11357811" y="310257"/>
            <a:ext cx="592486" cy="2851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03" y="-40879"/>
            <a:ext cx="9702433" cy="72768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2" y="-73304"/>
            <a:ext cx="10704131" cy="713608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1" y="-73305"/>
            <a:ext cx="11042562" cy="735451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8" y="204972"/>
            <a:ext cx="11696949" cy="657953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0" y="-40881"/>
            <a:ext cx="11127676" cy="741459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8" y="109857"/>
            <a:ext cx="10930068" cy="819755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57"/>
            <a:ext cx="12068161" cy="8032506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2" y="-503789"/>
            <a:ext cx="11164325" cy="837324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46" y="-181737"/>
            <a:ext cx="10532983" cy="789973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7" y="-422404"/>
            <a:ext cx="10274737" cy="770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2740"/>
          </a:xfrm>
        </p:spPr>
        <p:txBody>
          <a:bodyPr rtlCol="1">
            <a:noAutofit/>
          </a:bodyPr>
          <a:lstStyle/>
          <a:p>
            <a:pPr algn="ctr"/>
            <a:r>
              <a:rPr lang="he-IL" dirty="0">
                <a:solidFill>
                  <a:srgbClr val="5AD0B8"/>
                </a:solidFill>
                <a:effectLst/>
              </a:rPr>
              <a:t>שיעור 1: </a:t>
            </a:r>
            <a:r>
              <a:rPr lang="he-IL" dirty="0" smtClean="0">
                <a:solidFill>
                  <a:srgbClr val="5AD0B8"/>
                </a:solidFill>
                <a:effectLst/>
              </a:rPr>
              <a:t>מבוא ושיטות ישום:</a:t>
            </a:r>
            <a:r>
              <a:rPr lang="he-IL" dirty="0">
                <a:solidFill>
                  <a:srgbClr val="5AD0B8"/>
                </a:solidFill>
                <a:effectLst/>
              </a:rPr>
              <a:t/>
            </a:r>
            <a:br>
              <a:rPr lang="he-IL" dirty="0">
                <a:solidFill>
                  <a:srgbClr val="5AD0B8"/>
                </a:solidFill>
                <a:effectLst/>
              </a:rPr>
            </a:br>
            <a:r>
              <a:rPr lang="he-IL" sz="6000" b="1" dirty="0" smtClean="0"/>
              <a:t>שיטות לישום חומרים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125361" y="2395742"/>
            <a:ext cx="3558979" cy="3378740"/>
          </a:xfrm>
        </p:spPr>
        <p:txBody>
          <a:bodyPr rtlCol="1">
            <a:noAutofit/>
          </a:bodyPr>
          <a:lstStyle/>
          <a:p>
            <a:pPr algn="r" rtl="1"/>
            <a:r>
              <a:rPr lang="he-IL" sz="4800" b="1" dirty="0" smtClean="0"/>
              <a:t>הזרקה</a:t>
            </a:r>
          </a:p>
          <a:p>
            <a:pPr algn="r" rtl="1"/>
            <a:r>
              <a:rPr lang="he-IL" sz="4800" b="1" dirty="0" smtClean="0"/>
              <a:t>עירפול </a:t>
            </a:r>
          </a:p>
          <a:p>
            <a:pPr algn="r" rtl="1"/>
            <a:r>
              <a:rPr lang="he-IL" sz="4800" b="1" dirty="0" smtClean="0"/>
              <a:t>מריחה</a:t>
            </a:r>
          </a:p>
          <a:p>
            <a:pPr algn="r" rtl="1"/>
            <a:endParaRPr lang="he-IL" sz="4800" b="1" dirty="0" smtClean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29861" y="2303329"/>
            <a:ext cx="4090558" cy="3563566"/>
          </a:xfrm>
        </p:spPr>
        <p:txBody>
          <a:bodyPr>
            <a:normAutofit fontScale="92500"/>
          </a:bodyPr>
          <a:lstStyle/>
          <a:p>
            <a:r>
              <a:rPr lang="he-IL" sz="4800" b="1" dirty="0"/>
              <a:t>ריסוס </a:t>
            </a:r>
          </a:p>
          <a:p>
            <a:r>
              <a:rPr lang="he-IL" sz="4800" b="1" dirty="0"/>
              <a:t>איבוק</a:t>
            </a:r>
          </a:p>
          <a:p>
            <a:r>
              <a:rPr lang="he-IL" sz="4800" b="1" dirty="0"/>
              <a:t>הרביגציה</a:t>
            </a:r>
          </a:p>
          <a:p>
            <a:r>
              <a:rPr lang="he-IL" sz="4800" b="1" dirty="0" smtClean="0"/>
              <a:t>פומיגציה איוד</a:t>
            </a:r>
            <a:endParaRPr lang="he-IL" sz="4800" b="1" dirty="0"/>
          </a:p>
          <a:p>
            <a:endParaRPr lang="he-IL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11123846" y="406839"/>
            <a:ext cx="862208" cy="4356230"/>
            <a:chOff x="11357811" y="310256"/>
            <a:chExt cx="592486" cy="3099934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1029436219"/>
                </p:ext>
              </p:extLst>
            </p:nvPr>
          </p:nvGraphicFramePr>
          <p:xfrm>
            <a:off x="11357811" y="310256"/>
            <a:ext cx="592486" cy="29447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471987"/>
            <a:ext cx="9905998" cy="1128214"/>
          </a:xfrm>
        </p:spPr>
        <p:txBody>
          <a:bodyPr rtlCol="1">
            <a:noAutofit/>
          </a:bodyPr>
          <a:lstStyle/>
          <a:p>
            <a:pPr algn="ctr" rtl="1"/>
            <a:r>
              <a:rPr lang="he-IL" sz="6000" b="1" dirty="0" smtClean="0"/>
              <a:t>סוגי מרססים בשימוש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1413" y="1888959"/>
            <a:ext cx="9691369" cy="3902242"/>
          </a:xfrm>
        </p:spPr>
        <p:txBody>
          <a:bodyPr rtlCol="1">
            <a:noAutofit/>
          </a:bodyPr>
          <a:lstStyle/>
          <a:p>
            <a:pPr algn="r" rtl="1"/>
            <a:r>
              <a:rPr lang="he-IL" sz="4800" b="1" dirty="0" smtClean="0"/>
              <a:t>מרססי אויר</a:t>
            </a:r>
          </a:p>
          <a:p>
            <a:pPr algn="r" rtl="1"/>
            <a:r>
              <a:rPr lang="he-IL" sz="4800" b="1" dirty="0" smtClean="0"/>
              <a:t>מרססי קרקע</a:t>
            </a:r>
          </a:p>
          <a:p>
            <a:pPr algn="r" rtl="1"/>
            <a:r>
              <a:rPr lang="he-IL" sz="4800" b="1" dirty="0" smtClean="0"/>
              <a:t>מערפלים </a:t>
            </a:r>
          </a:p>
          <a:p>
            <a:pPr algn="r" rtl="1"/>
            <a:r>
              <a:rPr lang="he-IL" sz="4800" b="1" dirty="0" smtClean="0"/>
              <a:t>מתזים וטיפה זעירה בלחץ גבוה</a:t>
            </a:r>
          </a:p>
        </p:txBody>
      </p:sp>
      <p:grpSp>
        <p:nvGrpSpPr>
          <p:cNvPr id="9" name="קבוצה 8"/>
          <p:cNvGrpSpPr/>
          <p:nvPr/>
        </p:nvGrpSpPr>
        <p:grpSpPr>
          <a:xfrm>
            <a:off x="11123846" y="406839"/>
            <a:ext cx="862208" cy="3977805"/>
            <a:chOff x="11357811" y="310256"/>
            <a:chExt cx="592486" cy="3099934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53922996"/>
                </p:ext>
              </p:extLst>
            </p:nvPr>
          </p:nvGraphicFramePr>
          <p:xfrm>
            <a:off x="11357811" y="310256"/>
            <a:ext cx="592486" cy="29447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205539"/>
            <a:ext cx="11120741" cy="625541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9" y="1"/>
            <a:ext cx="10968942" cy="695111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3" y="76200"/>
            <a:ext cx="10968943" cy="784071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4" y="-18174"/>
            <a:ext cx="11134972" cy="695552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8" y="-181857"/>
            <a:ext cx="11031147" cy="689899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2" y="-73718"/>
            <a:ext cx="11212848" cy="702483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99"/>
            <a:ext cx="12169852" cy="598834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34" y="173350"/>
            <a:ext cx="8426392" cy="631979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71" y="-912051"/>
            <a:ext cx="6282974" cy="87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359417"/>
            <a:ext cx="9905998" cy="1362379"/>
          </a:xfrm>
        </p:spPr>
        <p:txBody>
          <a:bodyPr rtlCol="1">
            <a:noAutofit/>
          </a:bodyPr>
          <a:lstStyle/>
          <a:p>
            <a:pPr algn="ctr"/>
            <a:r>
              <a:rPr lang="he-IL" sz="4000" dirty="0" smtClean="0"/>
              <a:t>סיכום שיעור 1:</a:t>
            </a:r>
            <a:br>
              <a:rPr lang="he-IL" sz="4000" dirty="0" smtClean="0"/>
            </a:br>
            <a:r>
              <a:rPr lang="he-IL" sz="6000" b="1" dirty="0" smtClean="0"/>
              <a:t> מבוא ושיטות ישום 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1413" y="1838528"/>
            <a:ext cx="9905998" cy="4786007"/>
          </a:xfrm>
        </p:spPr>
        <p:txBody>
          <a:bodyPr rtlCol="1">
            <a:noAutofit/>
          </a:bodyPr>
          <a:lstStyle/>
          <a:p>
            <a:pPr algn="ctr"/>
            <a:r>
              <a:rPr lang="he-IL" sz="4000" b="1" dirty="0" smtClean="0"/>
              <a:t>חקלאות בת ימינו. </a:t>
            </a:r>
          </a:p>
          <a:p>
            <a:pPr algn="ctr"/>
            <a:r>
              <a:rPr lang="he-IL" sz="4000" b="1" dirty="0" smtClean="0"/>
              <a:t>היכרות ראשונית עם עבודה בחקלאות. </a:t>
            </a:r>
            <a:r>
              <a:rPr lang="he-IL" sz="4000" dirty="0">
                <a:effectLst/>
              </a:rPr>
              <a:t>צמחים, בעלי חיים, חקלאות </a:t>
            </a:r>
            <a:r>
              <a:rPr lang="he-IL" sz="4000" dirty="0" smtClean="0">
                <a:effectLst/>
              </a:rPr>
              <a:t>מים</a:t>
            </a:r>
          </a:p>
          <a:p>
            <a:pPr algn="ctr"/>
            <a:r>
              <a:rPr lang="he-IL" sz="4000" b="1" dirty="0">
                <a:effectLst/>
              </a:rPr>
              <a:t>סיווגי סיכונים בעבודה </a:t>
            </a:r>
            <a:r>
              <a:rPr lang="he-IL" sz="4000" b="1" dirty="0" smtClean="0">
                <a:effectLst/>
              </a:rPr>
              <a:t>חקלאית</a:t>
            </a:r>
          </a:p>
          <a:p>
            <a:pPr algn="ctr"/>
            <a:r>
              <a:rPr lang="he-IL" sz="4000" b="1" dirty="0">
                <a:effectLst/>
              </a:rPr>
              <a:t>שיטות ישום </a:t>
            </a:r>
            <a:r>
              <a:rPr lang="he-IL" sz="4000" b="1" dirty="0" smtClean="0">
                <a:effectLst/>
              </a:rPr>
              <a:t>חומרים</a:t>
            </a:r>
          </a:p>
          <a:p>
            <a:pPr algn="ctr"/>
            <a:r>
              <a:rPr lang="he-IL" sz="4000" b="1" dirty="0">
                <a:effectLst/>
              </a:rPr>
              <a:t>סוגי מרססים </a:t>
            </a:r>
            <a:endParaRPr lang="he-IL" sz="4000" b="1" dirty="0" smtClean="0"/>
          </a:p>
        </p:txBody>
      </p:sp>
      <p:grpSp>
        <p:nvGrpSpPr>
          <p:cNvPr id="9" name="קבוצה 8"/>
          <p:cNvGrpSpPr/>
          <p:nvPr/>
        </p:nvGrpSpPr>
        <p:grpSpPr>
          <a:xfrm>
            <a:off x="11199811" y="359418"/>
            <a:ext cx="750486" cy="3775854"/>
            <a:chOff x="11357811" y="310257"/>
            <a:chExt cx="592486" cy="3099933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2813520296"/>
                </p:ext>
              </p:extLst>
            </p:nvPr>
          </p:nvGraphicFramePr>
          <p:xfrm>
            <a:off x="11357811" y="310257"/>
            <a:ext cx="592486" cy="2851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1413" y="359417"/>
            <a:ext cx="9905998" cy="1362379"/>
          </a:xfrm>
        </p:spPr>
        <p:txBody>
          <a:bodyPr rtlCol="1">
            <a:noAutofit/>
          </a:bodyPr>
          <a:lstStyle/>
          <a:p>
            <a:pPr algn="ctr"/>
            <a:r>
              <a:rPr lang="he-IL" sz="4000" dirty="0" smtClean="0"/>
              <a:t>סיכום שיעור 1:</a:t>
            </a:r>
            <a:br>
              <a:rPr lang="he-IL" sz="4000" dirty="0" smtClean="0"/>
            </a:br>
            <a:r>
              <a:rPr lang="he-IL" sz="6000" b="1" dirty="0" smtClean="0"/>
              <a:t> מבוא ושיטות ישום 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1413" y="1838529"/>
            <a:ext cx="9905998" cy="1420238"/>
          </a:xfrm>
        </p:spPr>
        <p:txBody>
          <a:bodyPr rtlCol="1">
            <a:noAutofit/>
          </a:bodyPr>
          <a:lstStyle/>
          <a:p>
            <a:pPr marL="0" indent="0" algn="ctr">
              <a:buNone/>
            </a:pPr>
            <a:r>
              <a:rPr lang="he-IL" sz="4000" b="1" dirty="0" smtClean="0"/>
              <a:t>שאלות?</a:t>
            </a:r>
            <a:endParaRPr lang="he-IL" sz="4000" b="1" dirty="0" smtClean="0"/>
          </a:p>
        </p:txBody>
      </p:sp>
      <p:grpSp>
        <p:nvGrpSpPr>
          <p:cNvPr id="9" name="קבוצה 8"/>
          <p:cNvGrpSpPr/>
          <p:nvPr/>
        </p:nvGrpSpPr>
        <p:grpSpPr>
          <a:xfrm>
            <a:off x="11199811" y="359418"/>
            <a:ext cx="750486" cy="3775854"/>
            <a:chOff x="11357811" y="310257"/>
            <a:chExt cx="592486" cy="3099933"/>
          </a:xfrm>
        </p:grpSpPr>
        <p:graphicFrame>
          <p:nvGraphicFramePr>
            <p:cNvPr id="10" name="דיאגרמה 9"/>
            <p:cNvGraphicFramePr/>
            <p:nvPr>
              <p:extLst>
                <p:ext uri="{D42A27DB-BD31-4B8C-83A1-F6EECF244321}">
                  <p14:modId xmlns:p14="http://schemas.microsoft.com/office/powerpoint/2010/main" val="2813520296"/>
                </p:ext>
              </p:extLst>
            </p:nvPr>
          </p:nvGraphicFramePr>
          <p:xfrm>
            <a:off x="11357811" y="310257"/>
            <a:ext cx="592486" cy="28513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4" name="חץ ימינה 4"/>
            <p:cNvSpPr/>
            <p:nvPr/>
          </p:nvSpPr>
          <p:spPr>
            <a:xfrm>
              <a:off x="11557823" y="3255046"/>
              <a:ext cx="192463" cy="155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900" kern="1200"/>
            </a:p>
          </p:txBody>
        </p:sp>
      </p:grpSp>
      <p:pic>
        <p:nvPicPr>
          <p:cNvPr id="15" name="תמונה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DE9"/>
              </a:clrFrom>
              <a:clrTo>
                <a:srgbClr val="FE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6249" cy="11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שת">
  <a:themeElements>
    <a:clrScheme name="רשת">
      <a:dk1>
        <a:sysClr val="windowText" lastClr="000000"/>
      </a:dk1>
      <a:lt1>
        <a:sysClr val="window" lastClr="E6E6E6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רש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רש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ערכת נושא של Office">
  <a:themeElements>
    <a:clrScheme name="Green Yellow">
      <a:dk1>
        <a:sysClr val="windowText" lastClr="000000"/>
      </a:dk1>
      <a:lt1>
        <a:sysClr val="window" lastClr="E6E6E6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Green Yellow">
      <a:dk1>
        <a:sysClr val="windowText" lastClr="000000"/>
      </a:dk1>
      <a:lt1>
        <a:sysClr val="window" lastClr="E6E6E6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5282</TotalTime>
  <Words>444</Words>
  <Application>Microsoft Office PowerPoint</Application>
  <PresentationFormat>מסך רחב</PresentationFormat>
  <Paragraphs>98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Gisha</vt:lpstr>
      <vt:lpstr>Tahoma</vt:lpstr>
      <vt:lpstr>רשת</vt:lpstr>
      <vt:lpstr>.</vt:lpstr>
      <vt:lpstr>קורס ממוני בטיחות השתלמות ענפית בחקלאות מכללת כרמל בטיחות  שיעור 1: מבוא ושיטות ישום:</vt:lpstr>
      <vt:lpstr>שיעור 1: מבוא ושיטות ישום: פעילות חקלאית כוללת עבודה עם צמחים ובעלי חיים</vt:lpstr>
      <vt:lpstr>איפה עובדים בחקלאות?</vt:lpstr>
      <vt:lpstr>סיווג סיכונים בעבודה חקלאית</vt:lpstr>
      <vt:lpstr>שיעור 1: מבוא ושיטות ישום: שיטות לישום חומרים</vt:lpstr>
      <vt:lpstr>סוגי מרססים בשימוש</vt:lpstr>
      <vt:lpstr>סיכום שיעור 1:  מבוא ושיטות ישום </vt:lpstr>
      <vt:lpstr>סיכום שיעור 1:  מבוא ושיטות ישום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 של מצגת הדרכה</dc:title>
  <dc:creator>שי סגל</dc:creator>
  <cp:lastModifiedBy>שי סגל</cp:lastModifiedBy>
  <cp:revision>82</cp:revision>
  <dcterms:created xsi:type="dcterms:W3CDTF">2019-03-12T14:22:35Z</dcterms:created>
  <dcterms:modified xsi:type="dcterms:W3CDTF">2020-07-05T17:52:22Z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