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2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F9E01-1A0D-464F-8DE8-9FC47239E8C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4C9CF-2DC7-49A5-AFB0-667BBEC8DBBB}">
      <dgm:prSet phldrT="[טקסט]"/>
      <dgm:spPr/>
      <dgm:t>
        <a:bodyPr/>
        <a:lstStyle/>
        <a:p>
          <a:r>
            <a:rPr lang="he-IL" dirty="0" smtClean="0"/>
            <a:t>אחריות מנהל העבודה</a:t>
          </a:r>
          <a:endParaRPr lang="en-US" dirty="0"/>
        </a:p>
      </dgm:t>
    </dgm:pt>
    <dgm:pt modelId="{BFD97E55-2722-48AA-AE2E-AA30B4475892}" type="parTrans" cxnId="{5E2AAC4E-82C5-4A70-B4C2-A3AA6B204723}">
      <dgm:prSet/>
      <dgm:spPr/>
      <dgm:t>
        <a:bodyPr/>
        <a:lstStyle/>
        <a:p>
          <a:endParaRPr lang="en-US"/>
        </a:p>
      </dgm:t>
    </dgm:pt>
    <dgm:pt modelId="{7BC729EB-FB0C-44F4-B3EE-0F4A4A1C2E64}" type="sibTrans" cxnId="{5E2AAC4E-82C5-4A70-B4C2-A3AA6B204723}">
      <dgm:prSet/>
      <dgm:spPr/>
      <dgm:t>
        <a:bodyPr/>
        <a:lstStyle/>
        <a:p>
          <a:endParaRPr lang="en-US"/>
        </a:p>
      </dgm:t>
    </dgm:pt>
    <dgm:pt modelId="{1115E16F-5B2B-423C-A777-67A834A900BB}">
      <dgm:prSet phldrT="[טקסט]"/>
      <dgm:spPr/>
      <dgm:t>
        <a:bodyPr/>
        <a:lstStyle/>
        <a:p>
          <a:r>
            <a:rPr lang="he-IL" dirty="0" smtClean="0"/>
            <a:t>לאחר הפסקת עבודה של יום אחד או יותר בשל גשם</a:t>
          </a:r>
          <a:endParaRPr lang="en-US" dirty="0"/>
        </a:p>
      </dgm:t>
    </dgm:pt>
    <dgm:pt modelId="{9F23D15F-C579-48C8-9AF1-F65CBBD47912}" type="parTrans" cxnId="{F651F00B-36B5-46EA-88E5-FFE529DB6566}">
      <dgm:prSet/>
      <dgm:spPr/>
      <dgm:t>
        <a:bodyPr/>
        <a:lstStyle/>
        <a:p>
          <a:endParaRPr lang="en-US"/>
        </a:p>
      </dgm:t>
    </dgm:pt>
    <dgm:pt modelId="{7AD2E62F-685B-4608-A799-CB8E16448361}" type="sibTrans" cxnId="{F651F00B-36B5-46EA-88E5-FFE529DB6566}">
      <dgm:prSet/>
      <dgm:spPr/>
      <dgm:t>
        <a:bodyPr/>
        <a:lstStyle/>
        <a:p>
          <a:endParaRPr lang="en-US"/>
        </a:p>
      </dgm:t>
    </dgm:pt>
    <dgm:pt modelId="{A4FDBA36-908A-4CA2-8BC4-E088A279B4D8}">
      <dgm:prSet phldrT="[טקסט]"/>
      <dgm:spPr/>
      <dgm:t>
        <a:bodyPr/>
        <a:lstStyle/>
        <a:p>
          <a:r>
            <a:rPr lang="he-IL" dirty="0" smtClean="0"/>
            <a:t>לאחר הפסקת עבודה של 3 ימים או יותר</a:t>
          </a:r>
          <a:endParaRPr lang="en-US" dirty="0"/>
        </a:p>
      </dgm:t>
    </dgm:pt>
    <dgm:pt modelId="{54592CDA-B49D-4279-AACF-3C6E7441BC39}" type="parTrans" cxnId="{A43186B9-77D3-4196-98AD-F619D8B5B258}">
      <dgm:prSet/>
      <dgm:spPr/>
      <dgm:t>
        <a:bodyPr/>
        <a:lstStyle/>
        <a:p>
          <a:endParaRPr lang="en-US"/>
        </a:p>
      </dgm:t>
    </dgm:pt>
    <dgm:pt modelId="{B57775DB-747F-4C97-BE9B-B44AD5AB5DA5}" type="sibTrans" cxnId="{A43186B9-77D3-4196-98AD-F619D8B5B258}">
      <dgm:prSet/>
      <dgm:spPr/>
      <dgm:t>
        <a:bodyPr/>
        <a:lstStyle/>
        <a:p>
          <a:endParaRPr lang="en-US"/>
        </a:p>
      </dgm:t>
    </dgm:pt>
    <dgm:pt modelId="{DC96E8AA-8075-4CBF-B95D-3630CC7313C8}">
      <dgm:prSet phldrT="[טקסט]"/>
      <dgm:spPr/>
      <dgm:t>
        <a:bodyPr/>
        <a:lstStyle/>
        <a:p>
          <a:r>
            <a:rPr lang="he-IL" dirty="0" smtClean="0"/>
            <a:t>בדיקת חומר הפיגום לפני השימוש בו.</a:t>
          </a:r>
          <a:endParaRPr lang="en-US" dirty="0"/>
        </a:p>
      </dgm:t>
    </dgm:pt>
    <dgm:pt modelId="{9A3FDEF2-E42B-418B-8D00-154B914958EE}" type="parTrans" cxnId="{49A02F1F-B7FD-4C86-A5F8-202D0435C9C1}">
      <dgm:prSet/>
      <dgm:spPr/>
      <dgm:t>
        <a:bodyPr/>
        <a:lstStyle/>
        <a:p>
          <a:endParaRPr lang="en-US"/>
        </a:p>
      </dgm:t>
    </dgm:pt>
    <dgm:pt modelId="{C99B88A4-EECE-43F3-AD74-1AF1EB2FFB29}" type="sibTrans" cxnId="{49A02F1F-B7FD-4C86-A5F8-202D0435C9C1}">
      <dgm:prSet/>
      <dgm:spPr/>
      <dgm:t>
        <a:bodyPr/>
        <a:lstStyle/>
        <a:p>
          <a:endParaRPr lang="en-US"/>
        </a:p>
      </dgm:t>
    </dgm:pt>
    <dgm:pt modelId="{D5FFACED-1D82-4509-93E5-E9CE290D0921}">
      <dgm:prSet phldrT="[טקסט]"/>
      <dgm:spPr/>
      <dgm:t>
        <a:bodyPr/>
        <a:lstStyle/>
        <a:p>
          <a:r>
            <a:rPr lang="he-IL" dirty="0" smtClean="0"/>
            <a:t>בדיקה פעם בשבעה ימים לפחות</a:t>
          </a:r>
          <a:endParaRPr lang="en-US" dirty="0"/>
        </a:p>
      </dgm:t>
    </dgm:pt>
    <dgm:pt modelId="{726EDC97-66C3-4CFA-9A37-580C00491035}" type="parTrans" cxnId="{468E5C7D-9CB2-4C27-A23C-C7E5CE416C8E}">
      <dgm:prSet/>
      <dgm:spPr/>
      <dgm:t>
        <a:bodyPr/>
        <a:lstStyle/>
        <a:p>
          <a:endParaRPr lang="en-US"/>
        </a:p>
      </dgm:t>
    </dgm:pt>
    <dgm:pt modelId="{6B03F4EA-0277-4E20-93F8-718247B3F897}" type="sibTrans" cxnId="{468E5C7D-9CB2-4C27-A23C-C7E5CE416C8E}">
      <dgm:prSet/>
      <dgm:spPr/>
      <dgm:t>
        <a:bodyPr/>
        <a:lstStyle/>
        <a:p>
          <a:endParaRPr lang="en-US"/>
        </a:p>
      </dgm:t>
    </dgm:pt>
    <dgm:pt modelId="{55FF71D5-F4E3-49EF-96C7-2D3D39C9B895}">
      <dgm:prSet/>
      <dgm:spPr/>
      <dgm:t>
        <a:bodyPr/>
        <a:lstStyle/>
        <a:p>
          <a:r>
            <a:rPr lang="he-IL" dirty="0" smtClean="0"/>
            <a:t>רישום תוצאות הבדיקה בפנקס הכללי</a:t>
          </a:r>
          <a:endParaRPr lang="en-US" dirty="0"/>
        </a:p>
      </dgm:t>
    </dgm:pt>
    <dgm:pt modelId="{A11EAC37-D24B-450B-A5B4-3B2D4EB7EE36}" type="parTrans" cxnId="{5B2C9618-4D05-4D1F-868C-F94AEF6BC58B}">
      <dgm:prSet/>
      <dgm:spPr/>
      <dgm:t>
        <a:bodyPr/>
        <a:lstStyle/>
        <a:p>
          <a:endParaRPr lang="en-US"/>
        </a:p>
      </dgm:t>
    </dgm:pt>
    <dgm:pt modelId="{CA9D3F05-5E4C-4952-82AC-7AF3B5579EDF}" type="sibTrans" cxnId="{5B2C9618-4D05-4D1F-868C-F94AEF6BC58B}">
      <dgm:prSet/>
      <dgm:spPr/>
      <dgm:t>
        <a:bodyPr/>
        <a:lstStyle/>
        <a:p>
          <a:endParaRPr lang="en-US"/>
        </a:p>
      </dgm:t>
    </dgm:pt>
    <dgm:pt modelId="{B418D22D-1476-4EA3-BEAD-BF528A51196A}" type="pres">
      <dgm:prSet presAssocID="{B54F9E01-1A0D-464F-8DE8-9FC47239E8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CD67EB-F312-4B7F-AC76-44FC6D092817}" type="pres">
      <dgm:prSet presAssocID="{E194C9CF-2DC7-49A5-AFB0-667BBEC8DBBB}" presName="centerShape" presStyleLbl="node0" presStyleIdx="0" presStyleCnt="1"/>
      <dgm:spPr/>
      <dgm:t>
        <a:bodyPr/>
        <a:lstStyle/>
        <a:p>
          <a:endParaRPr lang="en-US"/>
        </a:p>
      </dgm:t>
    </dgm:pt>
    <dgm:pt modelId="{1EFF0F55-8878-45EF-9929-8173AD0C932E}" type="pres">
      <dgm:prSet presAssocID="{9F23D15F-C579-48C8-9AF1-F65CBBD47912}" presName="Name9" presStyleLbl="parChTrans1D2" presStyleIdx="0" presStyleCnt="5"/>
      <dgm:spPr/>
      <dgm:t>
        <a:bodyPr/>
        <a:lstStyle/>
        <a:p>
          <a:endParaRPr lang="en-US"/>
        </a:p>
      </dgm:t>
    </dgm:pt>
    <dgm:pt modelId="{F6D0B075-33C4-473C-9073-941D943B4EA2}" type="pres">
      <dgm:prSet presAssocID="{9F23D15F-C579-48C8-9AF1-F65CBBD4791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1040E79-0E79-4826-BA38-01ADE0601910}" type="pres">
      <dgm:prSet presAssocID="{1115E16F-5B2B-423C-A777-67A834A900B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96203-EB8D-4A4E-8CC7-064C4B95D881}" type="pres">
      <dgm:prSet presAssocID="{54592CDA-B49D-4279-AACF-3C6E7441BC39}" presName="Name9" presStyleLbl="parChTrans1D2" presStyleIdx="1" presStyleCnt="5"/>
      <dgm:spPr/>
      <dgm:t>
        <a:bodyPr/>
        <a:lstStyle/>
        <a:p>
          <a:endParaRPr lang="en-US"/>
        </a:p>
      </dgm:t>
    </dgm:pt>
    <dgm:pt modelId="{9622AC9D-E8E6-426F-8A7F-2C038860CD88}" type="pres">
      <dgm:prSet presAssocID="{54592CDA-B49D-4279-AACF-3C6E7441BC3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A069168-506E-4AE2-80DF-2B2E5C0B0B90}" type="pres">
      <dgm:prSet presAssocID="{A4FDBA36-908A-4CA2-8BC4-E088A279B4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B9F64-7722-4CBE-AD12-303783911A34}" type="pres">
      <dgm:prSet presAssocID="{9A3FDEF2-E42B-418B-8D00-154B914958EE}" presName="Name9" presStyleLbl="parChTrans1D2" presStyleIdx="2" presStyleCnt="5"/>
      <dgm:spPr/>
      <dgm:t>
        <a:bodyPr/>
        <a:lstStyle/>
        <a:p>
          <a:endParaRPr lang="en-US"/>
        </a:p>
      </dgm:t>
    </dgm:pt>
    <dgm:pt modelId="{5F5C989F-54CB-4EC5-9A74-6395F42AC339}" type="pres">
      <dgm:prSet presAssocID="{9A3FDEF2-E42B-418B-8D00-154B914958E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7C9CA442-C8C6-4FFE-A905-7E2EBF1C4086}" type="pres">
      <dgm:prSet presAssocID="{DC96E8AA-8075-4CBF-B95D-3630CC7313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84CF3-5DFC-43D1-A607-7374532FC430}" type="pres">
      <dgm:prSet presAssocID="{726EDC97-66C3-4CFA-9A37-580C00491035}" presName="Name9" presStyleLbl="parChTrans1D2" presStyleIdx="3" presStyleCnt="5"/>
      <dgm:spPr/>
      <dgm:t>
        <a:bodyPr/>
        <a:lstStyle/>
        <a:p>
          <a:endParaRPr lang="en-US"/>
        </a:p>
      </dgm:t>
    </dgm:pt>
    <dgm:pt modelId="{A95A0991-23A4-496D-96BC-FE99687A9858}" type="pres">
      <dgm:prSet presAssocID="{726EDC97-66C3-4CFA-9A37-580C0049103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EF64529-5996-489A-8770-9DAB08599044}" type="pres">
      <dgm:prSet presAssocID="{D5FFACED-1D82-4509-93E5-E9CE290D09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7BEB2-E64F-47AA-B95F-B0D2FF7408F5}" type="pres">
      <dgm:prSet presAssocID="{A11EAC37-D24B-450B-A5B4-3B2D4EB7EE36}" presName="Name9" presStyleLbl="parChTrans1D2" presStyleIdx="4" presStyleCnt="5"/>
      <dgm:spPr/>
      <dgm:t>
        <a:bodyPr/>
        <a:lstStyle/>
        <a:p>
          <a:endParaRPr lang="en-US"/>
        </a:p>
      </dgm:t>
    </dgm:pt>
    <dgm:pt modelId="{27EF71C0-8772-4033-BD9F-CFC483A6D203}" type="pres">
      <dgm:prSet presAssocID="{A11EAC37-D24B-450B-A5B4-3B2D4EB7EE3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3CA52AE7-70FF-4ECC-9E44-71D5C8D7084F}" type="pres">
      <dgm:prSet presAssocID="{55FF71D5-F4E3-49EF-96C7-2D3D39C9B8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2C9618-4D05-4D1F-868C-F94AEF6BC58B}" srcId="{E194C9CF-2DC7-49A5-AFB0-667BBEC8DBBB}" destId="{55FF71D5-F4E3-49EF-96C7-2D3D39C9B895}" srcOrd="4" destOrd="0" parTransId="{A11EAC37-D24B-450B-A5B4-3B2D4EB7EE36}" sibTransId="{CA9D3F05-5E4C-4952-82AC-7AF3B5579EDF}"/>
    <dgm:cxn modelId="{3EBF385F-A5AC-44DC-8AAC-C94F73FB49D8}" type="presOf" srcId="{A11EAC37-D24B-450B-A5B4-3B2D4EB7EE36}" destId="{27EF71C0-8772-4033-BD9F-CFC483A6D203}" srcOrd="1" destOrd="0" presId="urn:microsoft.com/office/officeart/2005/8/layout/radial1"/>
    <dgm:cxn modelId="{468E5C7D-9CB2-4C27-A23C-C7E5CE416C8E}" srcId="{E194C9CF-2DC7-49A5-AFB0-667BBEC8DBBB}" destId="{D5FFACED-1D82-4509-93E5-E9CE290D0921}" srcOrd="3" destOrd="0" parTransId="{726EDC97-66C3-4CFA-9A37-580C00491035}" sibTransId="{6B03F4EA-0277-4E20-93F8-718247B3F897}"/>
    <dgm:cxn modelId="{D9D75965-DB47-4350-A6EF-DDEFEC92D2A9}" type="presOf" srcId="{D5FFACED-1D82-4509-93E5-E9CE290D0921}" destId="{DEF64529-5996-489A-8770-9DAB08599044}" srcOrd="0" destOrd="0" presId="urn:microsoft.com/office/officeart/2005/8/layout/radial1"/>
    <dgm:cxn modelId="{E41A405E-15E6-4944-8CED-0B4AC1272630}" type="presOf" srcId="{E194C9CF-2DC7-49A5-AFB0-667BBEC8DBBB}" destId="{05CD67EB-F312-4B7F-AC76-44FC6D092817}" srcOrd="0" destOrd="0" presId="urn:microsoft.com/office/officeart/2005/8/layout/radial1"/>
    <dgm:cxn modelId="{F651F00B-36B5-46EA-88E5-FFE529DB6566}" srcId="{E194C9CF-2DC7-49A5-AFB0-667BBEC8DBBB}" destId="{1115E16F-5B2B-423C-A777-67A834A900BB}" srcOrd="0" destOrd="0" parTransId="{9F23D15F-C579-48C8-9AF1-F65CBBD47912}" sibTransId="{7AD2E62F-685B-4608-A799-CB8E16448361}"/>
    <dgm:cxn modelId="{29B662BB-3129-46F2-8384-70692179BC5D}" type="presOf" srcId="{DC96E8AA-8075-4CBF-B95D-3630CC7313C8}" destId="{7C9CA442-C8C6-4FFE-A905-7E2EBF1C4086}" srcOrd="0" destOrd="0" presId="urn:microsoft.com/office/officeart/2005/8/layout/radial1"/>
    <dgm:cxn modelId="{5BEB2DC2-5E7F-44B7-AC96-DD924AD62F97}" type="presOf" srcId="{9F23D15F-C579-48C8-9AF1-F65CBBD47912}" destId="{1EFF0F55-8878-45EF-9929-8173AD0C932E}" srcOrd="0" destOrd="0" presId="urn:microsoft.com/office/officeart/2005/8/layout/radial1"/>
    <dgm:cxn modelId="{E7554748-4EAF-4503-B7B9-F57F37C9B313}" type="presOf" srcId="{726EDC97-66C3-4CFA-9A37-580C00491035}" destId="{A95A0991-23A4-496D-96BC-FE99687A9858}" srcOrd="1" destOrd="0" presId="urn:microsoft.com/office/officeart/2005/8/layout/radial1"/>
    <dgm:cxn modelId="{E33A8505-47B5-414F-B5BC-9DC0388008A8}" type="presOf" srcId="{9F23D15F-C579-48C8-9AF1-F65CBBD47912}" destId="{F6D0B075-33C4-473C-9073-941D943B4EA2}" srcOrd="1" destOrd="0" presId="urn:microsoft.com/office/officeart/2005/8/layout/radial1"/>
    <dgm:cxn modelId="{F1960E36-1B24-4FD9-B9C7-E279E881E1A2}" type="presOf" srcId="{54592CDA-B49D-4279-AACF-3C6E7441BC39}" destId="{AE496203-EB8D-4A4E-8CC7-064C4B95D881}" srcOrd="0" destOrd="0" presId="urn:microsoft.com/office/officeart/2005/8/layout/radial1"/>
    <dgm:cxn modelId="{133C2C59-8EF2-44E7-AA33-02A2DC3D0CA0}" type="presOf" srcId="{A11EAC37-D24B-450B-A5B4-3B2D4EB7EE36}" destId="{18F7BEB2-E64F-47AA-B95F-B0D2FF7408F5}" srcOrd="0" destOrd="0" presId="urn:microsoft.com/office/officeart/2005/8/layout/radial1"/>
    <dgm:cxn modelId="{A43186B9-77D3-4196-98AD-F619D8B5B258}" srcId="{E194C9CF-2DC7-49A5-AFB0-667BBEC8DBBB}" destId="{A4FDBA36-908A-4CA2-8BC4-E088A279B4D8}" srcOrd="1" destOrd="0" parTransId="{54592CDA-B49D-4279-AACF-3C6E7441BC39}" sibTransId="{B57775DB-747F-4C97-BE9B-B44AD5AB5DA5}"/>
    <dgm:cxn modelId="{9794DB11-1005-408E-A3F5-E21056DBBD74}" type="presOf" srcId="{9A3FDEF2-E42B-418B-8D00-154B914958EE}" destId="{5F5C989F-54CB-4EC5-9A74-6395F42AC339}" srcOrd="1" destOrd="0" presId="urn:microsoft.com/office/officeart/2005/8/layout/radial1"/>
    <dgm:cxn modelId="{3709651D-D445-4269-B5F4-A9BB36F87FE3}" type="presOf" srcId="{1115E16F-5B2B-423C-A777-67A834A900BB}" destId="{C1040E79-0E79-4826-BA38-01ADE0601910}" srcOrd="0" destOrd="0" presId="urn:microsoft.com/office/officeart/2005/8/layout/radial1"/>
    <dgm:cxn modelId="{096728AF-FFB2-4E63-87F1-A6785624A0F5}" type="presOf" srcId="{A4FDBA36-908A-4CA2-8BC4-E088A279B4D8}" destId="{CA069168-506E-4AE2-80DF-2B2E5C0B0B90}" srcOrd="0" destOrd="0" presId="urn:microsoft.com/office/officeart/2005/8/layout/radial1"/>
    <dgm:cxn modelId="{A8265B61-2A00-49DA-886A-25A9AE8CC25D}" type="presOf" srcId="{726EDC97-66C3-4CFA-9A37-580C00491035}" destId="{F4684CF3-5DFC-43D1-A607-7374532FC430}" srcOrd="0" destOrd="0" presId="urn:microsoft.com/office/officeart/2005/8/layout/radial1"/>
    <dgm:cxn modelId="{8BA6013B-F948-44FA-A2E1-A79573061711}" type="presOf" srcId="{B54F9E01-1A0D-464F-8DE8-9FC47239E8CE}" destId="{B418D22D-1476-4EA3-BEAD-BF528A51196A}" srcOrd="0" destOrd="0" presId="urn:microsoft.com/office/officeart/2005/8/layout/radial1"/>
    <dgm:cxn modelId="{2877BB11-00E2-4416-8544-DC03B9A6F830}" type="presOf" srcId="{55FF71D5-F4E3-49EF-96C7-2D3D39C9B895}" destId="{3CA52AE7-70FF-4ECC-9E44-71D5C8D7084F}" srcOrd="0" destOrd="0" presId="urn:microsoft.com/office/officeart/2005/8/layout/radial1"/>
    <dgm:cxn modelId="{49A02F1F-B7FD-4C86-A5F8-202D0435C9C1}" srcId="{E194C9CF-2DC7-49A5-AFB0-667BBEC8DBBB}" destId="{DC96E8AA-8075-4CBF-B95D-3630CC7313C8}" srcOrd="2" destOrd="0" parTransId="{9A3FDEF2-E42B-418B-8D00-154B914958EE}" sibTransId="{C99B88A4-EECE-43F3-AD74-1AF1EB2FFB29}"/>
    <dgm:cxn modelId="{5D0DB573-74CC-4BB6-918A-60CD2AACC251}" type="presOf" srcId="{54592CDA-B49D-4279-AACF-3C6E7441BC39}" destId="{9622AC9D-E8E6-426F-8A7F-2C038860CD88}" srcOrd="1" destOrd="0" presId="urn:microsoft.com/office/officeart/2005/8/layout/radial1"/>
    <dgm:cxn modelId="{78DC5D76-8BB3-498C-ABB1-7321F9BD94E7}" type="presOf" srcId="{9A3FDEF2-E42B-418B-8D00-154B914958EE}" destId="{972B9F64-7722-4CBE-AD12-303783911A34}" srcOrd="0" destOrd="0" presId="urn:microsoft.com/office/officeart/2005/8/layout/radial1"/>
    <dgm:cxn modelId="{5E2AAC4E-82C5-4A70-B4C2-A3AA6B204723}" srcId="{B54F9E01-1A0D-464F-8DE8-9FC47239E8CE}" destId="{E194C9CF-2DC7-49A5-AFB0-667BBEC8DBBB}" srcOrd="0" destOrd="0" parTransId="{BFD97E55-2722-48AA-AE2E-AA30B4475892}" sibTransId="{7BC729EB-FB0C-44F4-B3EE-0F4A4A1C2E64}"/>
    <dgm:cxn modelId="{20438650-BB67-4747-A3A9-575312DDE31F}" type="presParOf" srcId="{B418D22D-1476-4EA3-BEAD-BF528A51196A}" destId="{05CD67EB-F312-4B7F-AC76-44FC6D092817}" srcOrd="0" destOrd="0" presId="urn:microsoft.com/office/officeart/2005/8/layout/radial1"/>
    <dgm:cxn modelId="{51EFF9FB-4C6B-4596-B4AA-148491CD90A3}" type="presParOf" srcId="{B418D22D-1476-4EA3-BEAD-BF528A51196A}" destId="{1EFF0F55-8878-45EF-9929-8173AD0C932E}" srcOrd="1" destOrd="0" presId="urn:microsoft.com/office/officeart/2005/8/layout/radial1"/>
    <dgm:cxn modelId="{4C09C9D8-26EA-4EB6-A792-B1DA7C2D8A4F}" type="presParOf" srcId="{1EFF0F55-8878-45EF-9929-8173AD0C932E}" destId="{F6D0B075-33C4-473C-9073-941D943B4EA2}" srcOrd="0" destOrd="0" presId="urn:microsoft.com/office/officeart/2005/8/layout/radial1"/>
    <dgm:cxn modelId="{2E91E1FF-C264-48C5-B5AE-4A1417FB9DC3}" type="presParOf" srcId="{B418D22D-1476-4EA3-BEAD-BF528A51196A}" destId="{C1040E79-0E79-4826-BA38-01ADE0601910}" srcOrd="2" destOrd="0" presId="urn:microsoft.com/office/officeart/2005/8/layout/radial1"/>
    <dgm:cxn modelId="{C738058B-99AD-41A8-A457-F70BA182B1C1}" type="presParOf" srcId="{B418D22D-1476-4EA3-BEAD-BF528A51196A}" destId="{AE496203-EB8D-4A4E-8CC7-064C4B95D881}" srcOrd="3" destOrd="0" presId="urn:microsoft.com/office/officeart/2005/8/layout/radial1"/>
    <dgm:cxn modelId="{E83EAE9E-47BA-4F46-9689-44B3662B6940}" type="presParOf" srcId="{AE496203-EB8D-4A4E-8CC7-064C4B95D881}" destId="{9622AC9D-E8E6-426F-8A7F-2C038860CD88}" srcOrd="0" destOrd="0" presId="urn:microsoft.com/office/officeart/2005/8/layout/radial1"/>
    <dgm:cxn modelId="{AE6A27CC-7873-4906-A364-A085451913D4}" type="presParOf" srcId="{B418D22D-1476-4EA3-BEAD-BF528A51196A}" destId="{CA069168-506E-4AE2-80DF-2B2E5C0B0B90}" srcOrd="4" destOrd="0" presId="urn:microsoft.com/office/officeart/2005/8/layout/radial1"/>
    <dgm:cxn modelId="{6730020D-6603-4F25-9058-9CEDF7E5E50A}" type="presParOf" srcId="{B418D22D-1476-4EA3-BEAD-BF528A51196A}" destId="{972B9F64-7722-4CBE-AD12-303783911A34}" srcOrd="5" destOrd="0" presId="urn:microsoft.com/office/officeart/2005/8/layout/radial1"/>
    <dgm:cxn modelId="{C67224E7-1470-47CE-B75E-8D67D953526C}" type="presParOf" srcId="{972B9F64-7722-4CBE-AD12-303783911A34}" destId="{5F5C989F-54CB-4EC5-9A74-6395F42AC339}" srcOrd="0" destOrd="0" presId="urn:microsoft.com/office/officeart/2005/8/layout/radial1"/>
    <dgm:cxn modelId="{D81432C5-085A-4F02-9937-804E29B641F0}" type="presParOf" srcId="{B418D22D-1476-4EA3-BEAD-BF528A51196A}" destId="{7C9CA442-C8C6-4FFE-A905-7E2EBF1C4086}" srcOrd="6" destOrd="0" presId="urn:microsoft.com/office/officeart/2005/8/layout/radial1"/>
    <dgm:cxn modelId="{F86B5786-2ABC-4E75-8577-4CA638303AFC}" type="presParOf" srcId="{B418D22D-1476-4EA3-BEAD-BF528A51196A}" destId="{F4684CF3-5DFC-43D1-A607-7374532FC430}" srcOrd="7" destOrd="0" presId="urn:microsoft.com/office/officeart/2005/8/layout/radial1"/>
    <dgm:cxn modelId="{8CC7AA5E-BFC4-40A4-859C-4184782983A4}" type="presParOf" srcId="{F4684CF3-5DFC-43D1-A607-7374532FC430}" destId="{A95A0991-23A4-496D-96BC-FE99687A9858}" srcOrd="0" destOrd="0" presId="urn:microsoft.com/office/officeart/2005/8/layout/radial1"/>
    <dgm:cxn modelId="{2FAF8E15-C254-4132-9CE1-8A9EFCD6E758}" type="presParOf" srcId="{B418D22D-1476-4EA3-BEAD-BF528A51196A}" destId="{DEF64529-5996-489A-8770-9DAB08599044}" srcOrd="8" destOrd="0" presId="urn:microsoft.com/office/officeart/2005/8/layout/radial1"/>
    <dgm:cxn modelId="{6ACE5EF3-6025-4526-AE67-27AC3C8E3997}" type="presParOf" srcId="{B418D22D-1476-4EA3-BEAD-BF528A51196A}" destId="{18F7BEB2-E64F-47AA-B95F-B0D2FF7408F5}" srcOrd="9" destOrd="0" presId="urn:microsoft.com/office/officeart/2005/8/layout/radial1"/>
    <dgm:cxn modelId="{81BF09E4-C68B-45D6-9106-3BC53A2D7D46}" type="presParOf" srcId="{18F7BEB2-E64F-47AA-B95F-B0D2FF7408F5}" destId="{27EF71C0-8772-4033-BD9F-CFC483A6D203}" srcOrd="0" destOrd="0" presId="urn:microsoft.com/office/officeart/2005/8/layout/radial1"/>
    <dgm:cxn modelId="{02BC20F2-F8C8-43E9-8DDD-AB700B4D0D43}" type="presParOf" srcId="{B418D22D-1476-4EA3-BEAD-BF528A51196A}" destId="{3CA52AE7-70FF-4ECC-9E44-71D5C8D7084F}" srcOrd="10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EDF51-7F37-4318-AC30-59223F58A84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10AD64-0EE3-4C0E-8A09-C886BC095458}">
      <dgm:prSet phldrT="[טקסט]"/>
      <dgm:spPr/>
      <dgm:t>
        <a:bodyPr/>
        <a:lstStyle/>
        <a:p>
          <a:r>
            <a:rPr lang="he-IL" dirty="0" smtClean="0"/>
            <a:t>סוגי פיגמים</a:t>
          </a:r>
          <a:endParaRPr lang="en-US" dirty="0"/>
        </a:p>
      </dgm:t>
    </dgm:pt>
    <dgm:pt modelId="{A707653B-2E27-4055-BAC7-D2C6B2A26500}" type="parTrans" cxnId="{7F8CC0A8-4174-4D3F-9C7F-A618AE167170}">
      <dgm:prSet/>
      <dgm:spPr/>
      <dgm:t>
        <a:bodyPr/>
        <a:lstStyle/>
        <a:p>
          <a:endParaRPr lang="en-US"/>
        </a:p>
      </dgm:t>
    </dgm:pt>
    <dgm:pt modelId="{6E93F2EB-84F8-4368-B4B7-B7E0E4B89A08}" type="sibTrans" cxnId="{7F8CC0A8-4174-4D3F-9C7F-A618AE167170}">
      <dgm:prSet/>
      <dgm:spPr/>
      <dgm:t>
        <a:bodyPr/>
        <a:lstStyle/>
        <a:p>
          <a:endParaRPr lang="en-US"/>
        </a:p>
      </dgm:t>
    </dgm:pt>
    <dgm:pt modelId="{04724A29-424A-4AF3-A50C-96713A116995}">
      <dgm:prSet phldrT="[טקסט]"/>
      <dgm:spPr/>
      <dgm:t>
        <a:bodyPr/>
        <a:lstStyle/>
        <a:p>
          <a:r>
            <a:rPr lang="he-IL" dirty="0" smtClean="0"/>
            <a:t>פיגום ממוכן</a:t>
          </a:r>
          <a:endParaRPr lang="en-US" dirty="0"/>
        </a:p>
      </dgm:t>
    </dgm:pt>
    <dgm:pt modelId="{9E874E1C-90C9-4B4A-BAC6-11819DE1AB59}" type="parTrans" cxnId="{EDD5AF69-969A-4819-86CF-3658ADE0B8EB}">
      <dgm:prSet/>
      <dgm:spPr/>
      <dgm:t>
        <a:bodyPr/>
        <a:lstStyle/>
        <a:p>
          <a:endParaRPr lang="en-US"/>
        </a:p>
      </dgm:t>
    </dgm:pt>
    <dgm:pt modelId="{D296A15D-3F40-4989-8796-22F4DECA9FAF}" type="sibTrans" cxnId="{EDD5AF69-969A-4819-86CF-3658ADE0B8EB}">
      <dgm:prSet/>
      <dgm:spPr/>
      <dgm:t>
        <a:bodyPr/>
        <a:lstStyle/>
        <a:p>
          <a:endParaRPr lang="en-US"/>
        </a:p>
      </dgm:t>
    </dgm:pt>
    <dgm:pt modelId="{72C35AED-766B-426A-A932-A09478B12CD4}">
      <dgm:prSet phldrT="[טקסט]"/>
      <dgm:spPr/>
      <dgm:t>
        <a:bodyPr/>
        <a:lstStyle/>
        <a:p>
          <a:r>
            <a:rPr lang="he-IL" dirty="0" smtClean="0"/>
            <a:t>פיגום כסא</a:t>
          </a:r>
          <a:endParaRPr lang="en-US" dirty="0"/>
        </a:p>
      </dgm:t>
    </dgm:pt>
    <dgm:pt modelId="{B5A423D2-72B2-481F-A316-38536933DD2F}" type="parTrans" cxnId="{78A8828D-F2B6-4DBF-B090-684B70A276DA}">
      <dgm:prSet/>
      <dgm:spPr/>
      <dgm:t>
        <a:bodyPr/>
        <a:lstStyle/>
        <a:p>
          <a:endParaRPr lang="en-US"/>
        </a:p>
      </dgm:t>
    </dgm:pt>
    <dgm:pt modelId="{49E122F1-6945-4625-AE81-66D8CA04F74C}" type="sibTrans" cxnId="{78A8828D-F2B6-4DBF-B090-684B70A276DA}">
      <dgm:prSet/>
      <dgm:spPr/>
      <dgm:t>
        <a:bodyPr/>
        <a:lstStyle/>
        <a:p>
          <a:endParaRPr lang="en-US"/>
        </a:p>
      </dgm:t>
    </dgm:pt>
    <dgm:pt modelId="{83958F1D-D920-4E5D-AA40-49F1C51CBC4E}">
      <dgm:prSet/>
      <dgm:spPr/>
      <dgm:t>
        <a:bodyPr/>
        <a:lstStyle/>
        <a:p>
          <a:r>
            <a:rPr lang="he-IL" dirty="0" smtClean="0"/>
            <a:t>פיגום תלוי</a:t>
          </a:r>
          <a:endParaRPr lang="en-US" dirty="0"/>
        </a:p>
      </dgm:t>
    </dgm:pt>
    <dgm:pt modelId="{75251ACA-717D-4DCE-A92E-535CFC1EE3C0}" type="parTrans" cxnId="{E0D398EF-6C6E-4751-BCE1-A6A8293CB149}">
      <dgm:prSet/>
      <dgm:spPr/>
      <dgm:t>
        <a:bodyPr/>
        <a:lstStyle/>
        <a:p>
          <a:endParaRPr lang="en-US"/>
        </a:p>
      </dgm:t>
    </dgm:pt>
    <dgm:pt modelId="{A0D6F0B5-BA91-46F3-9501-DBAC4FEB4156}" type="sibTrans" cxnId="{E0D398EF-6C6E-4751-BCE1-A6A8293CB149}">
      <dgm:prSet/>
      <dgm:spPr/>
      <dgm:t>
        <a:bodyPr/>
        <a:lstStyle/>
        <a:p>
          <a:endParaRPr lang="en-US"/>
        </a:p>
      </dgm:t>
    </dgm:pt>
    <dgm:pt modelId="{04F5411B-D0BC-41A6-96BA-0E37E08E5EAE}">
      <dgm:prSet/>
      <dgm:spPr/>
      <dgm:t>
        <a:bodyPr/>
        <a:lstStyle/>
        <a:p>
          <a:r>
            <a:rPr lang="he-IL" dirty="0" smtClean="0"/>
            <a:t>פיגום זיזי</a:t>
          </a:r>
          <a:endParaRPr lang="en-US" dirty="0"/>
        </a:p>
      </dgm:t>
    </dgm:pt>
    <dgm:pt modelId="{CE771C8B-ECC4-40E2-BBDD-2DFB18DEBA85}" type="parTrans" cxnId="{F0908B95-1E87-412E-97A1-07A62A648892}">
      <dgm:prSet/>
      <dgm:spPr/>
      <dgm:t>
        <a:bodyPr/>
        <a:lstStyle/>
        <a:p>
          <a:endParaRPr lang="en-US"/>
        </a:p>
      </dgm:t>
    </dgm:pt>
    <dgm:pt modelId="{F973427E-79DE-4120-9CDC-30D6F09C0FE3}" type="sibTrans" cxnId="{F0908B95-1E87-412E-97A1-07A62A648892}">
      <dgm:prSet/>
      <dgm:spPr/>
      <dgm:t>
        <a:bodyPr/>
        <a:lstStyle/>
        <a:p>
          <a:endParaRPr lang="en-US"/>
        </a:p>
      </dgm:t>
    </dgm:pt>
    <dgm:pt modelId="{72B1F2A8-E593-4A45-B2D8-4A81098172DF}">
      <dgm:prSet/>
      <dgm:spPr/>
      <dgm:t>
        <a:bodyPr/>
        <a:lstStyle/>
        <a:p>
          <a:r>
            <a:rPr lang="he-IL" dirty="0" smtClean="0"/>
            <a:t>פיגום חמורי</a:t>
          </a:r>
          <a:endParaRPr lang="en-US" dirty="0"/>
        </a:p>
      </dgm:t>
    </dgm:pt>
    <dgm:pt modelId="{42D15B51-EB91-40E8-95B1-DB392DDCA71D}" type="parTrans" cxnId="{995ECA1B-780B-4E88-989C-0F55ECA11A2C}">
      <dgm:prSet/>
      <dgm:spPr/>
      <dgm:t>
        <a:bodyPr/>
        <a:lstStyle/>
        <a:p>
          <a:endParaRPr lang="en-US"/>
        </a:p>
      </dgm:t>
    </dgm:pt>
    <dgm:pt modelId="{17648FF6-6498-488E-AE3B-17F4C5C797E3}" type="sibTrans" cxnId="{995ECA1B-780B-4E88-989C-0F55ECA11A2C}">
      <dgm:prSet/>
      <dgm:spPr/>
      <dgm:t>
        <a:bodyPr/>
        <a:lstStyle/>
        <a:p>
          <a:endParaRPr lang="en-US"/>
        </a:p>
      </dgm:t>
    </dgm:pt>
    <dgm:pt modelId="{3079DB79-6210-4120-99C5-62FA0D10C525}">
      <dgm:prSet/>
      <dgm:spPr/>
      <dgm:t>
        <a:bodyPr/>
        <a:lstStyle/>
        <a:p>
          <a:r>
            <a:rPr lang="he-IL" dirty="0" smtClean="0"/>
            <a:t>פיגום בתנאים מיוחדים</a:t>
          </a:r>
          <a:endParaRPr lang="en-US" dirty="0"/>
        </a:p>
      </dgm:t>
    </dgm:pt>
    <dgm:pt modelId="{C563D0D1-BB0F-4FDE-B302-7833641821B9}" type="parTrans" cxnId="{D3AFB80E-67D8-411A-A4CC-7E7B2EA6E33C}">
      <dgm:prSet/>
      <dgm:spPr/>
      <dgm:t>
        <a:bodyPr/>
        <a:lstStyle/>
        <a:p>
          <a:endParaRPr lang="en-US"/>
        </a:p>
      </dgm:t>
    </dgm:pt>
    <dgm:pt modelId="{1CE10F0C-5CC9-47A3-B05F-D7EF97DAE6C4}" type="sibTrans" cxnId="{D3AFB80E-67D8-411A-A4CC-7E7B2EA6E33C}">
      <dgm:prSet/>
      <dgm:spPr/>
      <dgm:t>
        <a:bodyPr/>
        <a:lstStyle/>
        <a:p>
          <a:endParaRPr lang="en-US"/>
        </a:p>
      </dgm:t>
    </dgm:pt>
    <dgm:pt modelId="{AB11B4BF-1782-4A59-BB53-B0E04E211E16}" type="pres">
      <dgm:prSet presAssocID="{61BEDF51-7F37-4318-AC30-59223F58A8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F5A102-B711-478C-813D-1E38596AF031}" type="pres">
      <dgm:prSet presAssocID="{1810AD64-0EE3-4C0E-8A09-C886BC095458}" presName="root" presStyleCnt="0"/>
      <dgm:spPr/>
    </dgm:pt>
    <dgm:pt modelId="{BF30FC68-1BF4-46F8-BB7F-D1589C047392}" type="pres">
      <dgm:prSet presAssocID="{1810AD64-0EE3-4C0E-8A09-C886BC095458}" presName="rootComposite" presStyleCnt="0"/>
      <dgm:spPr/>
    </dgm:pt>
    <dgm:pt modelId="{805DD139-FC88-45EB-A38D-DC1C490C9F7A}" type="pres">
      <dgm:prSet presAssocID="{1810AD64-0EE3-4C0E-8A09-C886BC095458}" presName="rootText" presStyleLbl="node1" presStyleIdx="0" presStyleCnt="1"/>
      <dgm:spPr/>
      <dgm:t>
        <a:bodyPr/>
        <a:lstStyle/>
        <a:p>
          <a:endParaRPr lang="en-US"/>
        </a:p>
      </dgm:t>
    </dgm:pt>
    <dgm:pt modelId="{6F89E726-ACB5-4AD7-B64C-CB477C805FBE}" type="pres">
      <dgm:prSet presAssocID="{1810AD64-0EE3-4C0E-8A09-C886BC095458}" presName="rootConnector" presStyleLbl="node1" presStyleIdx="0" presStyleCnt="1"/>
      <dgm:spPr/>
      <dgm:t>
        <a:bodyPr/>
        <a:lstStyle/>
        <a:p>
          <a:endParaRPr lang="en-US"/>
        </a:p>
      </dgm:t>
    </dgm:pt>
    <dgm:pt modelId="{C024B7B7-A9CA-484A-B09C-228D8A08D315}" type="pres">
      <dgm:prSet presAssocID="{1810AD64-0EE3-4C0E-8A09-C886BC095458}" presName="childShape" presStyleCnt="0"/>
      <dgm:spPr/>
    </dgm:pt>
    <dgm:pt modelId="{7C83CD52-59E9-4552-9CB2-BB9117B481CB}" type="pres">
      <dgm:prSet presAssocID="{9E874E1C-90C9-4B4A-BAC6-11819DE1AB59}" presName="Name13" presStyleLbl="parChTrans1D2" presStyleIdx="0" presStyleCnt="6"/>
      <dgm:spPr/>
      <dgm:t>
        <a:bodyPr/>
        <a:lstStyle/>
        <a:p>
          <a:endParaRPr lang="en-US"/>
        </a:p>
      </dgm:t>
    </dgm:pt>
    <dgm:pt modelId="{AB2E708B-2915-4864-9706-88DD2F799F08}" type="pres">
      <dgm:prSet presAssocID="{04724A29-424A-4AF3-A50C-96713A116995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E4406-3D41-4A15-95E8-3F0AE44DD15E}" type="pres">
      <dgm:prSet presAssocID="{B5A423D2-72B2-481F-A316-38536933DD2F}" presName="Name13" presStyleLbl="parChTrans1D2" presStyleIdx="1" presStyleCnt="6"/>
      <dgm:spPr/>
      <dgm:t>
        <a:bodyPr/>
        <a:lstStyle/>
        <a:p>
          <a:endParaRPr lang="en-US"/>
        </a:p>
      </dgm:t>
    </dgm:pt>
    <dgm:pt modelId="{4035C441-D7F5-4A0F-9943-568C289FFF90}" type="pres">
      <dgm:prSet presAssocID="{72C35AED-766B-426A-A932-A09478B12CD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B136B-2C68-4828-AC14-8A77B4045A12}" type="pres">
      <dgm:prSet presAssocID="{75251ACA-717D-4DCE-A92E-535CFC1EE3C0}" presName="Name13" presStyleLbl="parChTrans1D2" presStyleIdx="2" presStyleCnt="6"/>
      <dgm:spPr/>
      <dgm:t>
        <a:bodyPr/>
        <a:lstStyle/>
        <a:p>
          <a:endParaRPr lang="en-US"/>
        </a:p>
      </dgm:t>
    </dgm:pt>
    <dgm:pt modelId="{DA9181FF-6CC7-4C26-84C1-3653B10BDB53}" type="pres">
      <dgm:prSet presAssocID="{83958F1D-D920-4E5D-AA40-49F1C51CBC4E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62B36-9572-4F38-A6C3-85BE7C72644A}" type="pres">
      <dgm:prSet presAssocID="{CE771C8B-ECC4-40E2-BBDD-2DFB18DEBA85}" presName="Name13" presStyleLbl="parChTrans1D2" presStyleIdx="3" presStyleCnt="6"/>
      <dgm:spPr/>
      <dgm:t>
        <a:bodyPr/>
        <a:lstStyle/>
        <a:p>
          <a:endParaRPr lang="en-US"/>
        </a:p>
      </dgm:t>
    </dgm:pt>
    <dgm:pt modelId="{FAA3EF00-E02B-4AC4-9481-C8906AF589B6}" type="pres">
      <dgm:prSet presAssocID="{04F5411B-D0BC-41A6-96BA-0E37E08E5EAE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6D6B6-62D3-4DA6-A9F3-51EB7A258F18}" type="pres">
      <dgm:prSet presAssocID="{42D15B51-EB91-40E8-95B1-DB392DDCA71D}" presName="Name13" presStyleLbl="parChTrans1D2" presStyleIdx="4" presStyleCnt="6"/>
      <dgm:spPr/>
      <dgm:t>
        <a:bodyPr/>
        <a:lstStyle/>
        <a:p>
          <a:endParaRPr lang="en-US"/>
        </a:p>
      </dgm:t>
    </dgm:pt>
    <dgm:pt modelId="{C9DCCE54-03AA-4F55-8924-D8E917A5746F}" type="pres">
      <dgm:prSet presAssocID="{72B1F2A8-E593-4A45-B2D8-4A81098172DF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FF2C0-B0D0-49A9-9994-5BBC051CEB7F}" type="pres">
      <dgm:prSet presAssocID="{C563D0D1-BB0F-4FDE-B302-7833641821B9}" presName="Name13" presStyleLbl="parChTrans1D2" presStyleIdx="5" presStyleCnt="6"/>
      <dgm:spPr/>
      <dgm:t>
        <a:bodyPr/>
        <a:lstStyle/>
        <a:p>
          <a:endParaRPr lang="en-US"/>
        </a:p>
      </dgm:t>
    </dgm:pt>
    <dgm:pt modelId="{0E4A32E4-1379-4BF0-B436-837FC6B1E6F9}" type="pres">
      <dgm:prSet presAssocID="{3079DB79-6210-4120-99C5-62FA0D10C525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B75602-AF67-4053-A350-60362144BCC9}" type="presOf" srcId="{04F5411B-D0BC-41A6-96BA-0E37E08E5EAE}" destId="{FAA3EF00-E02B-4AC4-9481-C8906AF589B6}" srcOrd="0" destOrd="0" presId="urn:microsoft.com/office/officeart/2005/8/layout/hierarchy3"/>
    <dgm:cxn modelId="{53B63009-E59B-4863-A29D-C516A90914F9}" type="presOf" srcId="{61BEDF51-7F37-4318-AC30-59223F58A842}" destId="{AB11B4BF-1782-4A59-BB53-B0E04E211E16}" srcOrd="0" destOrd="0" presId="urn:microsoft.com/office/officeart/2005/8/layout/hierarchy3"/>
    <dgm:cxn modelId="{EDD5AF69-969A-4819-86CF-3658ADE0B8EB}" srcId="{1810AD64-0EE3-4C0E-8A09-C886BC095458}" destId="{04724A29-424A-4AF3-A50C-96713A116995}" srcOrd="0" destOrd="0" parTransId="{9E874E1C-90C9-4B4A-BAC6-11819DE1AB59}" sibTransId="{D296A15D-3F40-4989-8796-22F4DECA9FAF}"/>
    <dgm:cxn modelId="{D15C2092-C3C4-4FB7-86CC-7A9E6BABF19A}" type="presOf" srcId="{83958F1D-D920-4E5D-AA40-49F1C51CBC4E}" destId="{DA9181FF-6CC7-4C26-84C1-3653B10BDB53}" srcOrd="0" destOrd="0" presId="urn:microsoft.com/office/officeart/2005/8/layout/hierarchy3"/>
    <dgm:cxn modelId="{4A85F136-BB1C-4810-AFAD-112B166504E8}" type="presOf" srcId="{1810AD64-0EE3-4C0E-8A09-C886BC095458}" destId="{6F89E726-ACB5-4AD7-B64C-CB477C805FBE}" srcOrd="1" destOrd="0" presId="urn:microsoft.com/office/officeart/2005/8/layout/hierarchy3"/>
    <dgm:cxn modelId="{D3AFB80E-67D8-411A-A4CC-7E7B2EA6E33C}" srcId="{1810AD64-0EE3-4C0E-8A09-C886BC095458}" destId="{3079DB79-6210-4120-99C5-62FA0D10C525}" srcOrd="5" destOrd="0" parTransId="{C563D0D1-BB0F-4FDE-B302-7833641821B9}" sibTransId="{1CE10F0C-5CC9-47A3-B05F-D7EF97DAE6C4}"/>
    <dgm:cxn modelId="{F0908B95-1E87-412E-97A1-07A62A648892}" srcId="{1810AD64-0EE3-4C0E-8A09-C886BC095458}" destId="{04F5411B-D0BC-41A6-96BA-0E37E08E5EAE}" srcOrd="3" destOrd="0" parTransId="{CE771C8B-ECC4-40E2-BBDD-2DFB18DEBA85}" sibTransId="{F973427E-79DE-4120-9CDC-30D6F09C0FE3}"/>
    <dgm:cxn modelId="{9CEF6273-546F-4AFC-B2BC-47EC416FC314}" type="presOf" srcId="{75251ACA-717D-4DCE-A92E-535CFC1EE3C0}" destId="{B93B136B-2C68-4828-AC14-8A77B4045A12}" srcOrd="0" destOrd="0" presId="urn:microsoft.com/office/officeart/2005/8/layout/hierarchy3"/>
    <dgm:cxn modelId="{E5582A5F-230C-4EE3-BB13-FAE9504793E5}" type="presOf" srcId="{9E874E1C-90C9-4B4A-BAC6-11819DE1AB59}" destId="{7C83CD52-59E9-4552-9CB2-BB9117B481CB}" srcOrd="0" destOrd="0" presId="urn:microsoft.com/office/officeart/2005/8/layout/hierarchy3"/>
    <dgm:cxn modelId="{BA7C808A-FBC3-4A0B-B602-447DD515773F}" type="presOf" srcId="{04724A29-424A-4AF3-A50C-96713A116995}" destId="{AB2E708B-2915-4864-9706-88DD2F799F08}" srcOrd="0" destOrd="0" presId="urn:microsoft.com/office/officeart/2005/8/layout/hierarchy3"/>
    <dgm:cxn modelId="{98673D35-5334-4EAD-9FB1-B159F3471A08}" type="presOf" srcId="{42D15B51-EB91-40E8-95B1-DB392DDCA71D}" destId="{0806D6B6-62D3-4DA6-A9F3-51EB7A258F18}" srcOrd="0" destOrd="0" presId="urn:microsoft.com/office/officeart/2005/8/layout/hierarchy3"/>
    <dgm:cxn modelId="{E0C98638-97CC-4136-8972-66B0F08FBEC9}" type="presOf" srcId="{C563D0D1-BB0F-4FDE-B302-7833641821B9}" destId="{ECBFF2C0-B0D0-49A9-9994-5BBC051CEB7F}" srcOrd="0" destOrd="0" presId="urn:microsoft.com/office/officeart/2005/8/layout/hierarchy3"/>
    <dgm:cxn modelId="{78A8828D-F2B6-4DBF-B090-684B70A276DA}" srcId="{1810AD64-0EE3-4C0E-8A09-C886BC095458}" destId="{72C35AED-766B-426A-A932-A09478B12CD4}" srcOrd="1" destOrd="0" parTransId="{B5A423D2-72B2-481F-A316-38536933DD2F}" sibTransId="{49E122F1-6945-4625-AE81-66D8CA04F74C}"/>
    <dgm:cxn modelId="{B2C62911-D2DB-48AA-B176-7A6DC0B64FF1}" type="presOf" srcId="{1810AD64-0EE3-4C0E-8A09-C886BC095458}" destId="{805DD139-FC88-45EB-A38D-DC1C490C9F7A}" srcOrd="0" destOrd="0" presId="urn:microsoft.com/office/officeart/2005/8/layout/hierarchy3"/>
    <dgm:cxn modelId="{D8964B8B-FA79-43C3-9BCB-5093871D6284}" type="presOf" srcId="{72B1F2A8-E593-4A45-B2D8-4A81098172DF}" destId="{C9DCCE54-03AA-4F55-8924-D8E917A5746F}" srcOrd="0" destOrd="0" presId="urn:microsoft.com/office/officeart/2005/8/layout/hierarchy3"/>
    <dgm:cxn modelId="{BC83E460-3742-46C6-A962-925D4DD524E1}" type="presOf" srcId="{B5A423D2-72B2-481F-A316-38536933DD2F}" destId="{D5CE4406-3D41-4A15-95E8-3F0AE44DD15E}" srcOrd="0" destOrd="0" presId="urn:microsoft.com/office/officeart/2005/8/layout/hierarchy3"/>
    <dgm:cxn modelId="{0DBCDBEE-A591-4530-9A57-4B742764BB7F}" type="presOf" srcId="{CE771C8B-ECC4-40E2-BBDD-2DFB18DEBA85}" destId="{EDA62B36-9572-4F38-A6C3-85BE7C72644A}" srcOrd="0" destOrd="0" presId="urn:microsoft.com/office/officeart/2005/8/layout/hierarchy3"/>
    <dgm:cxn modelId="{995ECA1B-780B-4E88-989C-0F55ECA11A2C}" srcId="{1810AD64-0EE3-4C0E-8A09-C886BC095458}" destId="{72B1F2A8-E593-4A45-B2D8-4A81098172DF}" srcOrd="4" destOrd="0" parTransId="{42D15B51-EB91-40E8-95B1-DB392DDCA71D}" sibTransId="{17648FF6-6498-488E-AE3B-17F4C5C797E3}"/>
    <dgm:cxn modelId="{7F8CC0A8-4174-4D3F-9C7F-A618AE167170}" srcId="{61BEDF51-7F37-4318-AC30-59223F58A842}" destId="{1810AD64-0EE3-4C0E-8A09-C886BC095458}" srcOrd="0" destOrd="0" parTransId="{A707653B-2E27-4055-BAC7-D2C6B2A26500}" sibTransId="{6E93F2EB-84F8-4368-B4B7-B7E0E4B89A08}"/>
    <dgm:cxn modelId="{E0D398EF-6C6E-4751-BCE1-A6A8293CB149}" srcId="{1810AD64-0EE3-4C0E-8A09-C886BC095458}" destId="{83958F1D-D920-4E5D-AA40-49F1C51CBC4E}" srcOrd="2" destOrd="0" parTransId="{75251ACA-717D-4DCE-A92E-535CFC1EE3C0}" sibTransId="{A0D6F0B5-BA91-46F3-9501-DBAC4FEB4156}"/>
    <dgm:cxn modelId="{7F5E5110-CBD2-4C4F-95F9-C63A2804353A}" type="presOf" srcId="{3079DB79-6210-4120-99C5-62FA0D10C525}" destId="{0E4A32E4-1379-4BF0-B436-837FC6B1E6F9}" srcOrd="0" destOrd="0" presId="urn:microsoft.com/office/officeart/2005/8/layout/hierarchy3"/>
    <dgm:cxn modelId="{4544875D-8F29-4396-A7FC-B3AC0541BE37}" type="presOf" srcId="{72C35AED-766B-426A-A932-A09478B12CD4}" destId="{4035C441-D7F5-4A0F-9943-568C289FFF90}" srcOrd="0" destOrd="0" presId="urn:microsoft.com/office/officeart/2005/8/layout/hierarchy3"/>
    <dgm:cxn modelId="{6A7E9404-2F69-43E8-9231-B358FAA20EEF}" type="presParOf" srcId="{AB11B4BF-1782-4A59-BB53-B0E04E211E16}" destId="{8CF5A102-B711-478C-813D-1E38596AF031}" srcOrd="0" destOrd="0" presId="urn:microsoft.com/office/officeart/2005/8/layout/hierarchy3"/>
    <dgm:cxn modelId="{1D1EBB42-D382-481A-BFC0-079D755169BA}" type="presParOf" srcId="{8CF5A102-B711-478C-813D-1E38596AF031}" destId="{BF30FC68-1BF4-46F8-BB7F-D1589C047392}" srcOrd="0" destOrd="0" presId="urn:microsoft.com/office/officeart/2005/8/layout/hierarchy3"/>
    <dgm:cxn modelId="{2B25BD54-563D-43D4-ADEE-68C3E840B07B}" type="presParOf" srcId="{BF30FC68-1BF4-46F8-BB7F-D1589C047392}" destId="{805DD139-FC88-45EB-A38D-DC1C490C9F7A}" srcOrd="0" destOrd="0" presId="urn:microsoft.com/office/officeart/2005/8/layout/hierarchy3"/>
    <dgm:cxn modelId="{4C3805AC-CC15-4306-B7E7-FE7D1526A08C}" type="presParOf" srcId="{BF30FC68-1BF4-46F8-BB7F-D1589C047392}" destId="{6F89E726-ACB5-4AD7-B64C-CB477C805FBE}" srcOrd="1" destOrd="0" presId="urn:microsoft.com/office/officeart/2005/8/layout/hierarchy3"/>
    <dgm:cxn modelId="{B00605F7-BC41-4F87-9111-1DC3C6DC163C}" type="presParOf" srcId="{8CF5A102-B711-478C-813D-1E38596AF031}" destId="{C024B7B7-A9CA-484A-B09C-228D8A08D315}" srcOrd="1" destOrd="0" presId="urn:microsoft.com/office/officeart/2005/8/layout/hierarchy3"/>
    <dgm:cxn modelId="{374C32D3-37B0-4223-8C8C-13CE2D0229E3}" type="presParOf" srcId="{C024B7B7-A9CA-484A-B09C-228D8A08D315}" destId="{7C83CD52-59E9-4552-9CB2-BB9117B481CB}" srcOrd="0" destOrd="0" presId="urn:microsoft.com/office/officeart/2005/8/layout/hierarchy3"/>
    <dgm:cxn modelId="{37E5462D-7B87-4A9C-984F-4581D5D320E2}" type="presParOf" srcId="{C024B7B7-A9CA-484A-B09C-228D8A08D315}" destId="{AB2E708B-2915-4864-9706-88DD2F799F08}" srcOrd="1" destOrd="0" presId="urn:microsoft.com/office/officeart/2005/8/layout/hierarchy3"/>
    <dgm:cxn modelId="{FB7479D9-5127-4E07-9FEA-1BA0A0389EB0}" type="presParOf" srcId="{C024B7B7-A9CA-484A-B09C-228D8A08D315}" destId="{D5CE4406-3D41-4A15-95E8-3F0AE44DD15E}" srcOrd="2" destOrd="0" presId="urn:microsoft.com/office/officeart/2005/8/layout/hierarchy3"/>
    <dgm:cxn modelId="{90D3CA21-02C0-4716-A288-DC2B4128FC64}" type="presParOf" srcId="{C024B7B7-A9CA-484A-B09C-228D8A08D315}" destId="{4035C441-D7F5-4A0F-9943-568C289FFF90}" srcOrd="3" destOrd="0" presId="urn:microsoft.com/office/officeart/2005/8/layout/hierarchy3"/>
    <dgm:cxn modelId="{9207B5F8-CB0F-45AB-9D63-70C21AA0F9A3}" type="presParOf" srcId="{C024B7B7-A9CA-484A-B09C-228D8A08D315}" destId="{B93B136B-2C68-4828-AC14-8A77B4045A12}" srcOrd="4" destOrd="0" presId="urn:microsoft.com/office/officeart/2005/8/layout/hierarchy3"/>
    <dgm:cxn modelId="{BD6BCCE3-0FE9-4073-8A2C-5F0332C9B053}" type="presParOf" srcId="{C024B7B7-A9CA-484A-B09C-228D8A08D315}" destId="{DA9181FF-6CC7-4C26-84C1-3653B10BDB53}" srcOrd="5" destOrd="0" presId="urn:microsoft.com/office/officeart/2005/8/layout/hierarchy3"/>
    <dgm:cxn modelId="{BB538B33-2E2C-4E1C-A626-2C662C460E89}" type="presParOf" srcId="{C024B7B7-A9CA-484A-B09C-228D8A08D315}" destId="{EDA62B36-9572-4F38-A6C3-85BE7C72644A}" srcOrd="6" destOrd="0" presId="urn:microsoft.com/office/officeart/2005/8/layout/hierarchy3"/>
    <dgm:cxn modelId="{8EA39F06-8009-46BB-8DFC-EA1AAAF0002A}" type="presParOf" srcId="{C024B7B7-A9CA-484A-B09C-228D8A08D315}" destId="{FAA3EF00-E02B-4AC4-9481-C8906AF589B6}" srcOrd="7" destOrd="0" presId="urn:microsoft.com/office/officeart/2005/8/layout/hierarchy3"/>
    <dgm:cxn modelId="{80D6FEAC-E31E-493F-80C9-C296A835EA3A}" type="presParOf" srcId="{C024B7B7-A9CA-484A-B09C-228D8A08D315}" destId="{0806D6B6-62D3-4DA6-A9F3-51EB7A258F18}" srcOrd="8" destOrd="0" presId="urn:microsoft.com/office/officeart/2005/8/layout/hierarchy3"/>
    <dgm:cxn modelId="{D3468B50-8BCC-4EB6-B3F1-573DA6464A81}" type="presParOf" srcId="{C024B7B7-A9CA-484A-B09C-228D8A08D315}" destId="{C9DCCE54-03AA-4F55-8924-D8E917A5746F}" srcOrd="9" destOrd="0" presId="urn:microsoft.com/office/officeart/2005/8/layout/hierarchy3"/>
    <dgm:cxn modelId="{4BCD9C12-B909-4B37-A8DD-1B5E0BA4E5ED}" type="presParOf" srcId="{C024B7B7-A9CA-484A-B09C-228D8A08D315}" destId="{ECBFF2C0-B0D0-49A9-9994-5BBC051CEB7F}" srcOrd="10" destOrd="0" presId="urn:microsoft.com/office/officeart/2005/8/layout/hierarchy3"/>
    <dgm:cxn modelId="{1F2111F4-7DF9-4323-813B-8D9A608DE1CE}" type="presParOf" srcId="{C024B7B7-A9CA-484A-B09C-228D8A08D315}" destId="{0E4A32E4-1379-4BF0-B436-837FC6B1E6F9}" srcOrd="1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E3197-7DCA-457C-93FC-253C38027DD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295E7-0566-4832-BAFE-64A8584F4FDE}">
      <dgm:prSet phldrT="[טקסט]"/>
      <dgm:spPr/>
      <dgm:t>
        <a:bodyPr/>
        <a:lstStyle/>
        <a:p>
          <a:r>
            <a:rPr lang="he-IL" dirty="0" smtClean="0"/>
            <a:t>סוגי פיגומים</a:t>
          </a:r>
          <a:endParaRPr lang="en-US" dirty="0"/>
        </a:p>
      </dgm:t>
    </dgm:pt>
    <dgm:pt modelId="{60584E3D-343D-466E-9A4A-DC7D93425D75}" type="parTrans" cxnId="{D54369E1-10A5-4845-8924-07DC8F078522}">
      <dgm:prSet/>
      <dgm:spPr/>
      <dgm:t>
        <a:bodyPr/>
        <a:lstStyle/>
        <a:p>
          <a:endParaRPr lang="en-US"/>
        </a:p>
      </dgm:t>
    </dgm:pt>
    <dgm:pt modelId="{C40CA46B-8590-4B26-8CF7-F06705CCDD1E}" type="sibTrans" cxnId="{D54369E1-10A5-4845-8924-07DC8F078522}">
      <dgm:prSet/>
      <dgm:spPr/>
      <dgm:t>
        <a:bodyPr/>
        <a:lstStyle/>
        <a:p>
          <a:endParaRPr lang="en-US"/>
        </a:p>
      </dgm:t>
    </dgm:pt>
    <dgm:pt modelId="{264DDA16-0EC5-4369-B6AA-CBF69A9F97CB}">
      <dgm:prSet phldrT="[טקסט]"/>
      <dgm:spPr/>
      <dgm:t>
        <a:bodyPr/>
        <a:lstStyle/>
        <a:p>
          <a:r>
            <a:rPr lang="he-IL" dirty="0" smtClean="0"/>
            <a:t>פיגום זקיפים</a:t>
          </a:r>
          <a:endParaRPr lang="en-US" dirty="0"/>
        </a:p>
      </dgm:t>
    </dgm:pt>
    <dgm:pt modelId="{CE0CCCE0-49D9-4979-ABE4-4003529F194E}" type="parTrans" cxnId="{0015CFB1-30D9-4C4A-A988-4DC623165C02}">
      <dgm:prSet/>
      <dgm:spPr/>
      <dgm:t>
        <a:bodyPr/>
        <a:lstStyle/>
        <a:p>
          <a:endParaRPr lang="en-US"/>
        </a:p>
      </dgm:t>
    </dgm:pt>
    <dgm:pt modelId="{9B5F9260-4729-424A-9BF6-02BD2A78029A}" type="sibTrans" cxnId="{0015CFB1-30D9-4C4A-A988-4DC623165C02}">
      <dgm:prSet/>
      <dgm:spPr/>
      <dgm:t>
        <a:bodyPr/>
        <a:lstStyle/>
        <a:p>
          <a:endParaRPr lang="en-US"/>
        </a:p>
      </dgm:t>
    </dgm:pt>
    <dgm:pt modelId="{0E90FEC9-40C4-46CA-BFD1-1E8620FDF6AC}">
      <dgm:prSet phldrT="[טקסט]"/>
      <dgm:spPr/>
      <dgm:t>
        <a:bodyPr/>
        <a:lstStyle/>
        <a:p>
          <a:r>
            <a:rPr lang="he-IL" dirty="0" smtClean="0"/>
            <a:t>מצינורות</a:t>
          </a:r>
          <a:endParaRPr lang="en-US" dirty="0"/>
        </a:p>
      </dgm:t>
    </dgm:pt>
    <dgm:pt modelId="{4465C478-46EC-4000-986B-A8845EE38142}" type="parTrans" cxnId="{DF5F0677-8C50-48B3-9D2B-9CAB8CC36793}">
      <dgm:prSet/>
      <dgm:spPr/>
      <dgm:t>
        <a:bodyPr/>
        <a:lstStyle/>
        <a:p>
          <a:endParaRPr lang="en-US"/>
        </a:p>
      </dgm:t>
    </dgm:pt>
    <dgm:pt modelId="{D55CDC3A-F0A9-47E6-9ED8-D7AD97EA379D}" type="sibTrans" cxnId="{DF5F0677-8C50-48B3-9D2B-9CAB8CC36793}">
      <dgm:prSet/>
      <dgm:spPr/>
      <dgm:t>
        <a:bodyPr/>
        <a:lstStyle/>
        <a:p>
          <a:endParaRPr lang="en-US"/>
        </a:p>
      </dgm:t>
    </dgm:pt>
    <dgm:pt modelId="{292FEEF0-3C0C-4096-95CF-77C9878A5436}">
      <dgm:prSet phldrT="[טקסט]"/>
      <dgm:spPr/>
      <dgm:t>
        <a:bodyPr/>
        <a:lstStyle/>
        <a:p>
          <a:r>
            <a:rPr lang="he-IL" dirty="0" smtClean="0"/>
            <a:t>מעץ</a:t>
          </a:r>
          <a:endParaRPr lang="en-US" dirty="0"/>
        </a:p>
      </dgm:t>
    </dgm:pt>
    <dgm:pt modelId="{6A52F379-598B-4653-A73C-BA054D123E69}" type="parTrans" cxnId="{9A640F3D-0DED-474F-830C-F4A96C1AE8E5}">
      <dgm:prSet/>
      <dgm:spPr/>
      <dgm:t>
        <a:bodyPr/>
        <a:lstStyle/>
        <a:p>
          <a:endParaRPr lang="en-US"/>
        </a:p>
      </dgm:t>
    </dgm:pt>
    <dgm:pt modelId="{2C78D54A-D3D4-4CDB-8584-D6D17618C95E}" type="sibTrans" cxnId="{9A640F3D-0DED-474F-830C-F4A96C1AE8E5}">
      <dgm:prSet/>
      <dgm:spPr/>
      <dgm:t>
        <a:bodyPr/>
        <a:lstStyle/>
        <a:p>
          <a:endParaRPr lang="en-US"/>
        </a:p>
      </dgm:t>
    </dgm:pt>
    <dgm:pt modelId="{CB7E812C-C682-4BC4-8FAA-0F04A09352E0}">
      <dgm:prSet phldrT="[טקסט]"/>
      <dgm:spPr/>
      <dgm:t>
        <a:bodyPr/>
        <a:lstStyle/>
        <a:p>
          <a:r>
            <a:rPr lang="he-IL" dirty="0" smtClean="0"/>
            <a:t>פיגום עצמאי</a:t>
          </a:r>
          <a:endParaRPr lang="en-US" dirty="0"/>
        </a:p>
      </dgm:t>
    </dgm:pt>
    <dgm:pt modelId="{77BF92E9-D69B-4139-8A4A-8C68B18C9395}" type="parTrans" cxnId="{CBEBBEAC-2B4B-477F-8AD9-FE8FF6F0E12C}">
      <dgm:prSet/>
      <dgm:spPr/>
      <dgm:t>
        <a:bodyPr/>
        <a:lstStyle/>
        <a:p>
          <a:endParaRPr lang="en-US"/>
        </a:p>
      </dgm:t>
    </dgm:pt>
    <dgm:pt modelId="{F4E90DDE-AFCE-4851-98A2-2B874B55BC1F}" type="sibTrans" cxnId="{CBEBBEAC-2B4B-477F-8AD9-FE8FF6F0E12C}">
      <dgm:prSet/>
      <dgm:spPr/>
      <dgm:t>
        <a:bodyPr/>
        <a:lstStyle/>
        <a:p>
          <a:endParaRPr lang="en-US"/>
        </a:p>
      </dgm:t>
    </dgm:pt>
    <dgm:pt modelId="{7AAD01F1-B936-4C55-963F-1A3BA9F9AD3A}">
      <dgm:prSet phldrT="[טקסט]"/>
      <dgm:spPr/>
      <dgm:t>
        <a:bodyPr/>
        <a:lstStyle/>
        <a:p>
          <a:r>
            <a:rPr lang="he-IL" dirty="0" smtClean="0"/>
            <a:t>עצמאי</a:t>
          </a:r>
          <a:endParaRPr lang="en-US" dirty="0"/>
        </a:p>
      </dgm:t>
    </dgm:pt>
    <dgm:pt modelId="{EEF749C7-24F8-4D71-B1E4-B63A2AFEC85D}" type="parTrans" cxnId="{82A9A333-9E73-46C2-8DAD-C22FBCEBC6AD}">
      <dgm:prSet/>
      <dgm:spPr/>
      <dgm:t>
        <a:bodyPr/>
        <a:lstStyle/>
        <a:p>
          <a:endParaRPr lang="en-US"/>
        </a:p>
      </dgm:t>
    </dgm:pt>
    <dgm:pt modelId="{ADC691DB-8849-400E-ACC8-78FC60806E11}" type="sibTrans" cxnId="{82A9A333-9E73-46C2-8DAD-C22FBCEBC6AD}">
      <dgm:prSet/>
      <dgm:spPr/>
      <dgm:t>
        <a:bodyPr/>
        <a:lstStyle/>
        <a:p>
          <a:endParaRPr lang="en-US"/>
        </a:p>
      </dgm:t>
    </dgm:pt>
    <dgm:pt modelId="{2F802F77-EED8-4A41-9BC5-5CD18CBFCB45}">
      <dgm:prSet/>
      <dgm:spPr/>
      <dgm:t>
        <a:bodyPr/>
        <a:lstStyle/>
        <a:p>
          <a:r>
            <a:rPr lang="he-IL" dirty="0" smtClean="0"/>
            <a:t>עצמאי ממוכן</a:t>
          </a:r>
          <a:endParaRPr lang="en-US" dirty="0"/>
        </a:p>
      </dgm:t>
    </dgm:pt>
    <dgm:pt modelId="{B9D30DCF-953E-4296-B97D-BCE7DE1755AB}" type="parTrans" cxnId="{AFA39FE9-DE51-4CD6-BE3F-BC0B0693C554}">
      <dgm:prSet/>
      <dgm:spPr/>
      <dgm:t>
        <a:bodyPr/>
        <a:lstStyle/>
        <a:p>
          <a:endParaRPr lang="en-US"/>
        </a:p>
      </dgm:t>
    </dgm:pt>
    <dgm:pt modelId="{0DCEBED4-361F-413F-B031-C58DB81DD580}" type="sibTrans" cxnId="{AFA39FE9-DE51-4CD6-BE3F-BC0B0693C554}">
      <dgm:prSet/>
      <dgm:spPr/>
      <dgm:t>
        <a:bodyPr/>
        <a:lstStyle/>
        <a:p>
          <a:endParaRPr lang="en-US"/>
        </a:p>
      </dgm:t>
    </dgm:pt>
    <dgm:pt modelId="{E8569FB3-B388-4274-9140-5934AB4FEEBC}">
      <dgm:prSet/>
      <dgm:spPr/>
      <dgm:t>
        <a:bodyPr/>
        <a:lstStyle/>
        <a:p>
          <a:r>
            <a:rPr lang="he-IL" dirty="0" smtClean="0"/>
            <a:t>עצמאי נייד</a:t>
          </a:r>
          <a:endParaRPr lang="en-US" dirty="0"/>
        </a:p>
      </dgm:t>
    </dgm:pt>
    <dgm:pt modelId="{EBC05CC2-A397-4241-A92C-36589A61CFA8}" type="parTrans" cxnId="{BD414EC3-DFFA-4FA3-9017-CFA33053C04B}">
      <dgm:prSet/>
      <dgm:spPr/>
      <dgm:t>
        <a:bodyPr/>
        <a:lstStyle/>
        <a:p>
          <a:endParaRPr lang="en-US"/>
        </a:p>
      </dgm:t>
    </dgm:pt>
    <dgm:pt modelId="{7F1CD871-900D-4932-9DC8-B3CC321CDD0C}" type="sibTrans" cxnId="{BD414EC3-DFFA-4FA3-9017-CFA33053C04B}">
      <dgm:prSet/>
      <dgm:spPr/>
      <dgm:t>
        <a:bodyPr/>
        <a:lstStyle/>
        <a:p>
          <a:endParaRPr lang="en-US"/>
        </a:p>
      </dgm:t>
    </dgm:pt>
    <dgm:pt modelId="{CE7FEC4C-5D74-4676-BF4C-0EA551EFF94C}">
      <dgm:prSet/>
      <dgm:spPr/>
      <dgm:t>
        <a:bodyPr/>
        <a:lstStyle/>
        <a:p>
          <a:r>
            <a:rPr lang="he-IL" dirty="0" smtClean="0"/>
            <a:t>פיגום שלוח</a:t>
          </a:r>
          <a:endParaRPr lang="en-US" dirty="0"/>
        </a:p>
      </dgm:t>
    </dgm:pt>
    <dgm:pt modelId="{8F476519-7A14-4EFB-995F-65B0CA3712E4}" type="parTrans" cxnId="{6B3CE2D1-39F3-4B4B-973C-E5BB393444C8}">
      <dgm:prSet/>
      <dgm:spPr/>
      <dgm:t>
        <a:bodyPr/>
        <a:lstStyle/>
        <a:p>
          <a:endParaRPr lang="en-US"/>
        </a:p>
      </dgm:t>
    </dgm:pt>
    <dgm:pt modelId="{58323279-4B3A-4903-B1BC-7A4F2C688A95}" type="sibTrans" cxnId="{6B3CE2D1-39F3-4B4B-973C-E5BB393444C8}">
      <dgm:prSet/>
      <dgm:spPr/>
      <dgm:t>
        <a:bodyPr/>
        <a:lstStyle/>
        <a:p>
          <a:endParaRPr lang="en-US"/>
        </a:p>
      </dgm:t>
    </dgm:pt>
    <dgm:pt modelId="{B48F9C48-E918-4574-933B-BB1189C9DAB8}">
      <dgm:prSet/>
      <dgm:spPr/>
      <dgm:t>
        <a:bodyPr/>
        <a:lstStyle/>
        <a:p>
          <a:r>
            <a:rPr lang="he-IL" dirty="0" smtClean="0"/>
            <a:t>פיגום זיז מיוחד</a:t>
          </a:r>
          <a:endParaRPr lang="en-US" dirty="0"/>
        </a:p>
      </dgm:t>
    </dgm:pt>
    <dgm:pt modelId="{4D820D55-D66B-4189-A5AC-72937EB5D5F6}" type="sibTrans" cxnId="{447B1F4A-D942-4B79-969B-594752EC01EC}">
      <dgm:prSet/>
      <dgm:spPr/>
      <dgm:t>
        <a:bodyPr/>
        <a:lstStyle/>
        <a:p>
          <a:endParaRPr lang="en-US"/>
        </a:p>
      </dgm:t>
    </dgm:pt>
    <dgm:pt modelId="{ABD616D0-AB83-43A3-96F9-7FC90A89ADCE}" type="parTrans" cxnId="{447B1F4A-D942-4B79-969B-594752EC01EC}">
      <dgm:prSet/>
      <dgm:spPr/>
      <dgm:t>
        <a:bodyPr/>
        <a:lstStyle/>
        <a:p>
          <a:endParaRPr lang="en-US"/>
        </a:p>
      </dgm:t>
    </dgm:pt>
    <dgm:pt modelId="{EC7D6D84-0CEC-4E51-AF11-24C7FCAFA51F}" type="pres">
      <dgm:prSet presAssocID="{7EFE3197-7DCA-457C-93FC-253C38027D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98BDD5-F060-4878-B96D-0E85B317D6CF}" type="pres">
      <dgm:prSet presAssocID="{AC7295E7-0566-4832-BAFE-64A8584F4FDE}" presName="root1" presStyleCnt="0"/>
      <dgm:spPr/>
    </dgm:pt>
    <dgm:pt modelId="{075D59B4-1FCD-4BD1-AB26-17FC3E4B2BB2}" type="pres">
      <dgm:prSet presAssocID="{AC7295E7-0566-4832-BAFE-64A8584F4FD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FD1F7-D174-4EB5-9C18-701543EDFC2F}" type="pres">
      <dgm:prSet presAssocID="{AC7295E7-0566-4832-BAFE-64A8584F4FDE}" presName="level2hierChild" presStyleCnt="0"/>
      <dgm:spPr/>
    </dgm:pt>
    <dgm:pt modelId="{33F13361-A98E-4BBF-9D26-211E3C96FA18}" type="pres">
      <dgm:prSet presAssocID="{CE0CCCE0-49D9-4979-ABE4-4003529F194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D272CFF3-B816-4B32-8DDD-2631EB5A679D}" type="pres">
      <dgm:prSet presAssocID="{CE0CCCE0-49D9-4979-ABE4-4003529F194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2608E03-F06B-4EE5-A064-64E77E46D32B}" type="pres">
      <dgm:prSet presAssocID="{264DDA16-0EC5-4369-B6AA-CBF69A9F97CB}" presName="root2" presStyleCnt="0"/>
      <dgm:spPr/>
    </dgm:pt>
    <dgm:pt modelId="{D9624912-333C-4D43-88FB-4932CCC7BFF4}" type="pres">
      <dgm:prSet presAssocID="{264DDA16-0EC5-4369-B6AA-CBF69A9F97C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EA8D5A-9F61-4D48-8485-71C064754B32}" type="pres">
      <dgm:prSet presAssocID="{264DDA16-0EC5-4369-B6AA-CBF69A9F97CB}" presName="level3hierChild" presStyleCnt="0"/>
      <dgm:spPr/>
    </dgm:pt>
    <dgm:pt modelId="{27395EA5-C7BA-4A92-B41B-61E8403101C2}" type="pres">
      <dgm:prSet presAssocID="{4465C478-46EC-4000-986B-A8845EE38142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2A73506E-2CEE-4CCD-9C09-6F0BCA3FAEF6}" type="pres">
      <dgm:prSet presAssocID="{4465C478-46EC-4000-986B-A8845EE38142}" presName="connTx" presStyleLbl="parChTrans1D3" presStyleIdx="0" presStyleCnt="5"/>
      <dgm:spPr/>
      <dgm:t>
        <a:bodyPr/>
        <a:lstStyle/>
        <a:p>
          <a:endParaRPr lang="en-US"/>
        </a:p>
      </dgm:t>
    </dgm:pt>
    <dgm:pt modelId="{6D6EB570-9D3E-4123-BB51-F74BC8E3F29B}" type="pres">
      <dgm:prSet presAssocID="{0E90FEC9-40C4-46CA-BFD1-1E8620FDF6AC}" presName="root2" presStyleCnt="0"/>
      <dgm:spPr/>
    </dgm:pt>
    <dgm:pt modelId="{B7826526-C62B-4A57-97BF-1360C94027A4}" type="pres">
      <dgm:prSet presAssocID="{0E90FEC9-40C4-46CA-BFD1-1E8620FDF6AC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980417-7FF0-443F-B4D8-B7E49537F13A}" type="pres">
      <dgm:prSet presAssocID="{0E90FEC9-40C4-46CA-BFD1-1E8620FDF6AC}" presName="level3hierChild" presStyleCnt="0"/>
      <dgm:spPr/>
    </dgm:pt>
    <dgm:pt modelId="{A0E09DE9-53A4-4301-9357-0446128B633C}" type="pres">
      <dgm:prSet presAssocID="{6A52F379-598B-4653-A73C-BA054D123E69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F9D5B1F1-B0D8-405B-9279-5F8AFEC64D12}" type="pres">
      <dgm:prSet presAssocID="{6A52F379-598B-4653-A73C-BA054D123E69}" presName="connTx" presStyleLbl="parChTrans1D3" presStyleIdx="1" presStyleCnt="5"/>
      <dgm:spPr/>
      <dgm:t>
        <a:bodyPr/>
        <a:lstStyle/>
        <a:p>
          <a:endParaRPr lang="en-US"/>
        </a:p>
      </dgm:t>
    </dgm:pt>
    <dgm:pt modelId="{70D7C8B0-49BD-43B7-A033-3471069ECAEC}" type="pres">
      <dgm:prSet presAssocID="{292FEEF0-3C0C-4096-95CF-77C9878A5436}" presName="root2" presStyleCnt="0"/>
      <dgm:spPr/>
    </dgm:pt>
    <dgm:pt modelId="{B1B30551-C254-44CE-B06D-F2ABCE8A0BEF}" type="pres">
      <dgm:prSet presAssocID="{292FEEF0-3C0C-4096-95CF-77C9878A5436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B15564-E3F3-4F0D-BC03-35A765458B99}" type="pres">
      <dgm:prSet presAssocID="{292FEEF0-3C0C-4096-95CF-77C9878A5436}" presName="level3hierChild" presStyleCnt="0"/>
      <dgm:spPr/>
    </dgm:pt>
    <dgm:pt modelId="{AE985D48-5BDF-440B-B34E-6C8E5EC4252B}" type="pres">
      <dgm:prSet presAssocID="{77BF92E9-D69B-4139-8A4A-8C68B18C9395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FBCDFFE6-5BE8-418B-A2A3-458C5C96C4AE}" type="pres">
      <dgm:prSet presAssocID="{77BF92E9-D69B-4139-8A4A-8C68B18C939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5953C5E-DECB-4FC0-8A25-8E9F7D7BD2B0}" type="pres">
      <dgm:prSet presAssocID="{CB7E812C-C682-4BC4-8FAA-0F04A09352E0}" presName="root2" presStyleCnt="0"/>
      <dgm:spPr/>
    </dgm:pt>
    <dgm:pt modelId="{D237496C-8B06-4750-8D84-B4BAC4EF81E3}" type="pres">
      <dgm:prSet presAssocID="{CB7E812C-C682-4BC4-8FAA-0F04A09352E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0605B-1B7B-4E0E-8283-863794B80FA7}" type="pres">
      <dgm:prSet presAssocID="{CB7E812C-C682-4BC4-8FAA-0F04A09352E0}" presName="level3hierChild" presStyleCnt="0"/>
      <dgm:spPr/>
    </dgm:pt>
    <dgm:pt modelId="{BEF16E03-96F0-43FC-8B57-8C8ABC628F71}" type="pres">
      <dgm:prSet presAssocID="{EEF749C7-24F8-4D71-B1E4-B63A2AFEC85D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93FE674B-4515-4C7D-9B84-969A83A0E73B}" type="pres">
      <dgm:prSet presAssocID="{EEF749C7-24F8-4D71-B1E4-B63A2AFEC85D}" presName="connTx" presStyleLbl="parChTrans1D3" presStyleIdx="2" presStyleCnt="5"/>
      <dgm:spPr/>
      <dgm:t>
        <a:bodyPr/>
        <a:lstStyle/>
        <a:p>
          <a:endParaRPr lang="en-US"/>
        </a:p>
      </dgm:t>
    </dgm:pt>
    <dgm:pt modelId="{302C0212-497F-4451-98CF-9476FD3648AC}" type="pres">
      <dgm:prSet presAssocID="{7AAD01F1-B936-4C55-963F-1A3BA9F9AD3A}" presName="root2" presStyleCnt="0"/>
      <dgm:spPr/>
    </dgm:pt>
    <dgm:pt modelId="{2EFFC09E-8011-4A63-8B47-AD1A25A296F4}" type="pres">
      <dgm:prSet presAssocID="{7AAD01F1-B936-4C55-963F-1A3BA9F9AD3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0A02AA-3430-43A6-B907-C82621342EAE}" type="pres">
      <dgm:prSet presAssocID="{7AAD01F1-B936-4C55-963F-1A3BA9F9AD3A}" presName="level3hierChild" presStyleCnt="0"/>
      <dgm:spPr/>
    </dgm:pt>
    <dgm:pt modelId="{60784155-85C5-4392-A579-7BA79991DCAB}" type="pres">
      <dgm:prSet presAssocID="{B9D30DCF-953E-4296-B97D-BCE7DE1755AB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EE7C2696-6CC6-4705-95E8-866A7F301EE8}" type="pres">
      <dgm:prSet presAssocID="{B9D30DCF-953E-4296-B97D-BCE7DE1755AB}" presName="connTx" presStyleLbl="parChTrans1D3" presStyleIdx="3" presStyleCnt="5"/>
      <dgm:spPr/>
      <dgm:t>
        <a:bodyPr/>
        <a:lstStyle/>
        <a:p>
          <a:endParaRPr lang="en-US"/>
        </a:p>
      </dgm:t>
    </dgm:pt>
    <dgm:pt modelId="{118BF9A0-7E84-4AF1-9CE6-52ED114AEC41}" type="pres">
      <dgm:prSet presAssocID="{2F802F77-EED8-4A41-9BC5-5CD18CBFCB45}" presName="root2" presStyleCnt="0"/>
      <dgm:spPr/>
    </dgm:pt>
    <dgm:pt modelId="{BB7B0772-11CF-4877-9266-B9779D49703A}" type="pres">
      <dgm:prSet presAssocID="{2F802F77-EED8-4A41-9BC5-5CD18CBFCB45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E58E3B-6F95-4760-B57D-B83E7E262F0B}" type="pres">
      <dgm:prSet presAssocID="{2F802F77-EED8-4A41-9BC5-5CD18CBFCB45}" presName="level3hierChild" presStyleCnt="0"/>
      <dgm:spPr/>
    </dgm:pt>
    <dgm:pt modelId="{737F076F-9F30-4840-898F-338AF57C6B7C}" type="pres">
      <dgm:prSet presAssocID="{EBC05CC2-A397-4241-A92C-36589A61CFA8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2BF07818-28AB-4D58-AF13-042F1B4C6100}" type="pres">
      <dgm:prSet presAssocID="{EBC05CC2-A397-4241-A92C-36589A61CFA8}" presName="connTx" presStyleLbl="parChTrans1D3" presStyleIdx="4" presStyleCnt="5"/>
      <dgm:spPr/>
      <dgm:t>
        <a:bodyPr/>
        <a:lstStyle/>
        <a:p>
          <a:endParaRPr lang="en-US"/>
        </a:p>
      </dgm:t>
    </dgm:pt>
    <dgm:pt modelId="{4C712CA9-3B66-41AE-AF39-D36620F2CC08}" type="pres">
      <dgm:prSet presAssocID="{E8569FB3-B388-4274-9140-5934AB4FEEBC}" presName="root2" presStyleCnt="0"/>
      <dgm:spPr/>
    </dgm:pt>
    <dgm:pt modelId="{2885D231-5138-47E8-AF9A-A0EC82BB370D}" type="pres">
      <dgm:prSet presAssocID="{E8569FB3-B388-4274-9140-5934AB4FEEBC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CCE1A3-EFD3-456A-9D6D-A78CF7661F51}" type="pres">
      <dgm:prSet presAssocID="{E8569FB3-B388-4274-9140-5934AB4FEEBC}" presName="level3hierChild" presStyleCnt="0"/>
      <dgm:spPr/>
    </dgm:pt>
    <dgm:pt modelId="{0308C1E3-F94E-45BB-9EEA-0081739DFA6E}" type="pres">
      <dgm:prSet presAssocID="{8F476519-7A14-4EFB-995F-65B0CA3712E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228877BC-56F6-421F-8AA4-48B9F7E34591}" type="pres">
      <dgm:prSet presAssocID="{8F476519-7A14-4EFB-995F-65B0CA3712E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1EFED68-87BE-4A4D-8D5D-D013A4AB1C8C}" type="pres">
      <dgm:prSet presAssocID="{CE7FEC4C-5D74-4676-BF4C-0EA551EFF94C}" presName="root2" presStyleCnt="0"/>
      <dgm:spPr/>
    </dgm:pt>
    <dgm:pt modelId="{876C72F1-A45D-470B-B4A8-47659E27ABDC}" type="pres">
      <dgm:prSet presAssocID="{CE7FEC4C-5D74-4676-BF4C-0EA551EFF94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5489C8-4500-4DC5-9A0B-EA7F2D53C726}" type="pres">
      <dgm:prSet presAssocID="{CE7FEC4C-5D74-4676-BF4C-0EA551EFF94C}" presName="level3hierChild" presStyleCnt="0"/>
      <dgm:spPr/>
    </dgm:pt>
    <dgm:pt modelId="{E2C1880E-1101-4F00-8B0D-76804FF9B973}" type="pres">
      <dgm:prSet presAssocID="{ABD616D0-AB83-43A3-96F9-7FC90A89ADCE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5AFC7A77-BFB9-451C-9431-9523B9770B05}" type="pres">
      <dgm:prSet presAssocID="{ABD616D0-AB83-43A3-96F9-7FC90A89ADC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5D4DAAD-0F21-4062-B1F3-FD191555EEBF}" type="pres">
      <dgm:prSet presAssocID="{B48F9C48-E918-4574-933B-BB1189C9DAB8}" presName="root2" presStyleCnt="0"/>
      <dgm:spPr/>
    </dgm:pt>
    <dgm:pt modelId="{A6F57907-A0A3-4D09-8C01-21DF13FA2A17}" type="pres">
      <dgm:prSet presAssocID="{B48F9C48-E918-4574-933B-BB1189C9DAB8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ED00C8-4481-412C-984B-2285242A2417}" type="pres">
      <dgm:prSet presAssocID="{B48F9C48-E918-4574-933B-BB1189C9DAB8}" presName="level3hierChild" presStyleCnt="0"/>
      <dgm:spPr/>
    </dgm:pt>
  </dgm:ptLst>
  <dgm:cxnLst>
    <dgm:cxn modelId="{6FB56FEA-2CD4-4988-8C2C-DC5FCC131242}" type="presOf" srcId="{CB7E812C-C682-4BC4-8FAA-0F04A09352E0}" destId="{D237496C-8B06-4750-8D84-B4BAC4EF81E3}" srcOrd="0" destOrd="0" presId="urn:microsoft.com/office/officeart/2005/8/layout/hierarchy2"/>
    <dgm:cxn modelId="{43D2CC7D-8FA3-44DA-B39F-FAE67DC8CC65}" type="presOf" srcId="{AC7295E7-0566-4832-BAFE-64A8584F4FDE}" destId="{075D59B4-1FCD-4BD1-AB26-17FC3E4B2BB2}" srcOrd="0" destOrd="0" presId="urn:microsoft.com/office/officeart/2005/8/layout/hierarchy2"/>
    <dgm:cxn modelId="{028D4B8E-0060-4969-9CCF-A27EFD2B2B7F}" type="presOf" srcId="{0E90FEC9-40C4-46CA-BFD1-1E8620FDF6AC}" destId="{B7826526-C62B-4A57-97BF-1360C94027A4}" srcOrd="0" destOrd="0" presId="urn:microsoft.com/office/officeart/2005/8/layout/hierarchy2"/>
    <dgm:cxn modelId="{36F34609-E52F-474D-A78C-2BBE2440F72D}" type="presOf" srcId="{B48F9C48-E918-4574-933B-BB1189C9DAB8}" destId="{A6F57907-A0A3-4D09-8C01-21DF13FA2A17}" srcOrd="0" destOrd="0" presId="urn:microsoft.com/office/officeart/2005/8/layout/hierarchy2"/>
    <dgm:cxn modelId="{C1AAADA0-EBFA-4055-BCAF-C48BC54B62CB}" type="presOf" srcId="{ABD616D0-AB83-43A3-96F9-7FC90A89ADCE}" destId="{E2C1880E-1101-4F00-8B0D-76804FF9B973}" srcOrd="0" destOrd="0" presId="urn:microsoft.com/office/officeart/2005/8/layout/hierarchy2"/>
    <dgm:cxn modelId="{834800DD-7EB2-4138-86F4-7A20481D9730}" type="presOf" srcId="{B9D30DCF-953E-4296-B97D-BCE7DE1755AB}" destId="{60784155-85C5-4392-A579-7BA79991DCAB}" srcOrd="0" destOrd="0" presId="urn:microsoft.com/office/officeart/2005/8/layout/hierarchy2"/>
    <dgm:cxn modelId="{3593722D-EF10-4BC1-8BD9-2DC220F8132F}" type="presOf" srcId="{77BF92E9-D69B-4139-8A4A-8C68B18C9395}" destId="{FBCDFFE6-5BE8-418B-A2A3-458C5C96C4AE}" srcOrd="1" destOrd="0" presId="urn:microsoft.com/office/officeart/2005/8/layout/hierarchy2"/>
    <dgm:cxn modelId="{447B1F4A-D942-4B79-969B-594752EC01EC}" srcId="{AC7295E7-0566-4832-BAFE-64A8584F4FDE}" destId="{B48F9C48-E918-4574-933B-BB1189C9DAB8}" srcOrd="3" destOrd="0" parTransId="{ABD616D0-AB83-43A3-96F9-7FC90A89ADCE}" sibTransId="{4D820D55-D66B-4189-A5AC-72937EB5D5F6}"/>
    <dgm:cxn modelId="{6B3CE2D1-39F3-4B4B-973C-E5BB393444C8}" srcId="{AC7295E7-0566-4832-BAFE-64A8584F4FDE}" destId="{CE7FEC4C-5D74-4676-BF4C-0EA551EFF94C}" srcOrd="2" destOrd="0" parTransId="{8F476519-7A14-4EFB-995F-65B0CA3712E4}" sibTransId="{58323279-4B3A-4903-B1BC-7A4F2C688A95}"/>
    <dgm:cxn modelId="{9DFCC9BB-80EC-42F6-B115-8A1AF85B5B45}" type="presOf" srcId="{B9D30DCF-953E-4296-B97D-BCE7DE1755AB}" destId="{EE7C2696-6CC6-4705-95E8-866A7F301EE8}" srcOrd="1" destOrd="0" presId="urn:microsoft.com/office/officeart/2005/8/layout/hierarchy2"/>
    <dgm:cxn modelId="{43B7A7D0-95AF-4F67-B5F2-7DED37B28E77}" type="presOf" srcId="{6A52F379-598B-4653-A73C-BA054D123E69}" destId="{F9D5B1F1-B0D8-405B-9279-5F8AFEC64D12}" srcOrd="1" destOrd="0" presId="urn:microsoft.com/office/officeart/2005/8/layout/hierarchy2"/>
    <dgm:cxn modelId="{D0377A54-0DA2-4F5C-9D6F-A0E539F27F44}" type="presOf" srcId="{EBC05CC2-A397-4241-A92C-36589A61CFA8}" destId="{737F076F-9F30-4840-898F-338AF57C6B7C}" srcOrd="0" destOrd="0" presId="urn:microsoft.com/office/officeart/2005/8/layout/hierarchy2"/>
    <dgm:cxn modelId="{1B688B81-7D9C-4991-8449-0111FFFD301A}" type="presOf" srcId="{7EFE3197-7DCA-457C-93FC-253C38027DD8}" destId="{EC7D6D84-0CEC-4E51-AF11-24C7FCAFA51F}" srcOrd="0" destOrd="0" presId="urn:microsoft.com/office/officeart/2005/8/layout/hierarchy2"/>
    <dgm:cxn modelId="{0015CFB1-30D9-4C4A-A988-4DC623165C02}" srcId="{AC7295E7-0566-4832-BAFE-64A8584F4FDE}" destId="{264DDA16-0EC5-4369-B6AA-CBF69A9F97CB}" srcOrd="0" destOrd="0" parTransId="{CE0CCCE0-49D9-4979-ABE4-4003529F194E}" sibTransId="{9B5F9260-4729-424A-9BF6-02BD2A78029A}"/>
    <dgm:cxn modelId="{849C5884-77A3-4A43-AE59-4ACEC5693AB4}" type="presOf" srcId="{EEF749C7-24F8-4D71-B1E4-B63A2AFEC85D}" destId="{93FE674B-4515-4C7D-9B84-969A83A0E73B}" srcOrd="1" destOrd="0" presId="urn:microsoft.com/office/officeart/2005/8/layout/hierarchy2"/>
    <dgm:cxn modelId="{75F384E8-FE3E-42D3-BBFB-8DF9AF58D20A}" type="presOf" srcId="{6A52F379-598B-4653-A73C-BA054D123E69}" destId="{A0E09DE9-53A4-4301-9357-0446128B633C}" srcOrd="0" destOrd="0" presId="urn:microsoft.com/office/officeart/2005/8/layout/hierarchy2"/>
    <dgm:cxn modelId="{72E5C59D-F0B1-4CAD-BA59-9A891926CE7A}" type="presOf" srcId="{292FEEF0-3C0C-4096-95CF-77C9878A5436}" destId="{B1B30551-C254-44CE-B06D-F2ABCE8A0BEF}" srcOrd="0" destOrd="0" presId="urn:microsoft.com/office/officeart/2005/8/layout/hierarchy2"/>
    <dgm:cxn modelId="{D54369E1-10A5-4845-8924-07DC8F078522}" srcId="{7EFE3197-7DCA-457C-93FC-253C38027DD8}" destId="{AC7295E7-0566-4832-BAFE-64A8584F4FDE}" srcOrd="0" destOrd="0" parTransId="{60584E3D-343D-466E-9A4A-DC7D93425D75}" sibTransId="{C40CA46B-8590-4B26-8CF7-F06705CCDD1E}"/>
    <dgm:cxn modelId="{21BABB79-332C-4BED-8FAB-2E5DA629EEF9}" type="presOf" srcId="{2F802F77-EED8-4A41-9BC5-5CD18CBFCB45}" destId="{BB7B0772-11CF-4877-9266-B9779D49703A}" srcOrd="0" destOrd="0" presId="urn:microsoft.com/office/officeart/2005/8/layout/hierarchy2"/>
    <dgm:cxn modelId="{016B6E51-43DC-4555-A877-74006441B20D}" type="presOf" srcId="{264DDA16-0EC5-4369-B6AA-CBF69A9F97CB}" destId="{D9624912-333C-4D43-88FB-4932CCC7BFF4}" srcOrd="0" destOrd="0" presId="urn:microsoft.com/office/officeart/2005/8/layout/hierarchy2"/>
    <dgm:cxn modelId="{8436ECC5-F782-420B-A6A3-A7BF30298AF7}" type="presOf" srcId="{8F476519-7A14-4EFB-995F-65B0CA3712E4}" destId="{0308C1E3-F94E-45BB-9EEA-0081739DFA6E}" srcOrd="0" destOrd="0" presId="urn:microsoft.com/office/officeart/2005/8/layout/hierarchy2"/>
    <dgm:cxn modelId="{DF5F0677-8C50-48B3-9D2B-9CAB8CC36793}" srcId="{264DDA16-0EC5-4369-B6AA-CBF69A9F97CB}" destId="{0E90FEC9-40C4-46CA-BFD1-1E8620FDF6AC}" srcOrd="0" destOrd="0" parTransId="{4465C478-46EC-4000-986B-A8845EE38142}" sibTransId="{D55CDC3A-F0A9-47E6-9ED8-D7AD97EA379D}"/>
    <dgm:cxn modelId="{9A640F3D-0DED-474F-830C-F4A96C1AE8E5}" srcId="{264DDA16-0EC5-4369-B6AA-CBF69A9F97CB}" destId="{292FEEF0-3C0C-4096-95CF-77C9878A5436}" srcOrd="1" destOrd="0" parTransId="{6A52F379-598B-4653-A73C-BA054D123E69}" sibTransId="{2C78D54A-D3D4-4CDB-8584-D6D17618C95E}"/>
    <dgm:cxn modelId="{278F9792-952A-4FBA-9557-CF3BBCAC2FD6}" type="presOf" srcId="{7AAD01F1-B936-4C55-963F-1A3BA9F9AD3A}" destId="{2EFFC09E-8011-4A63-8B47-AD1A25A296F4}" srcOrd="0" destOrd="0" presId="urn:microsoft.com/office/officeart/2005/8/layout/hierarchy2"/>
    <dgm:cxn modelId="{1F77C082-43A6-4D79-B8BD-8E81F5B2E2F7}" type="presOf" srcId="{EBC05CC2-A397-4241-A92C-36589A61CFA8}" destId="{2BF07818-28AB-4D58-AF13-042F1B4C6100}" srcOrd="1" destOrd="0" presId="urn:microsoft.com/office/officeart/2005/8/layout/hierarchy2"/>
    <dgm:cxn modelId="{82A9A333-9E73-46C2-8DAD-C22FBCEBC6AD}" srcId="{CB7E812C-C682-4BC4-8FAA-0F04A09352E0}" destId="{7AAD01F1-B936-4C55-963F-1A3BA9F9AD3A}" srcOrd="0" destOrd="0" parTransId="{EEF749C7-24F8-4D71-B1E4-B63A2AFEC85D}" sibTransId="{ADC691DB-8849-400E-ACC8-78FC60806E11}"/>
    <dgm:cxn modelId="{1D4583B3-50E8-47F4-848E-3073A278661F}" type="presOf" srcId="{EEF749C7-24F8-4D71-B1E4-B63A2AFEC85D}" destId="{BEF16E03-96F0-43FC-8B57-8C8ABC628F71}" srcOrd="0" destOrd="0" presId="urn:microsoft.com/office/officeart/2005/8/layout/hierarchy2"/>
    <dgm:cxn modelId="{7603EEB9-B1ED-4139-BFA9-5C211C68E8EB}" type="presOf" srcId="{CE0CCCE0-49D9-4979-ABE4-4003529F194E}" destId="{D272CFF3-B816-4B32-8DDD-2631EB5A679D}" srcOrd="1" destOrd="0" presId="urn:microsoft.com/office/officeart/2005/8/layout/hierarchy2"/>
    <dgm:cxn modelId="{74D58B0B-2A7C-4601-AE7F-22B38D2ABF97}" type="presOf" srcId="{77BF92E9-D69B-4139-8A4A-8C68B18C9395}" destId="{AE985D48-5BDF-440B-B34E-6C8E5EC4252B}" srcOrd="0" destOrd="0" presId="urn:microsoft.com/office/officeart/2005/8/layout/hierarchy2"/>
    <dgm:cxn modelId="{AFA39FE9-DE51-4CD6-BE3F-BC0B0693C554}" srcId="{CB7E812C-C682-4BC4-8FAA-0F04A09352E0}" destId="{2F802F77-EED8-4A41-9BC5-5CD18CBFCB45}" srcOrd="1" destOrd="0" parTransId="{B9D30DCF-953E-4296-B97D-BCE7DE1755AB}" sibTransId="{0DCEBED4-361F-413F-B031-C58DB81DD580}"/>
    <dgm:cxn modelId="{AABBF57F-3ACD-4251-8BFB-83C73180E4E5}" type="presOf" srcId="{CE7FEC4C-5D74-4676-BF4C-0EA551EFF94C}" destId="{876C72F1-A45D-470B-B4A8-47659E27ABDC}" srcOrd="0" destOrd="0" presId="urn:microsoft.com/office/officeart/2005/8/layout/hierarchy2"/>
    <dgm:cxn modelId="{88CB9212-8D6C-4D65-9FE1-B4E99E185344}" type="presOf" srcId="{E8569FB3-B388-4274-9140-5934AB4FEEBC}" destId="{2885D231-5138-47E8-AF9A-A0EC82BB370D}" srcOrd="0" destOrd="0" presId="urn:microsoft.com/office/officeart/2005/8/layout/hierarchy2"/>
    <dgm:cxn modelId="{FC4E1619-1714-4A80-A5E8-23BCC7418273}" type="presOf" srcId="{4465C478-46EC-4000-986B-A8845EE38142}" destId="{27395EA5-C7BA-4A92-B41B-61E8403101C2}" srcOrd="0" destOrd="0" presId="urn:microsoft.com/office/officeart/2005/8/layout/hierarchy2"/>
    <dgm:cxn modelId="{BD414EC3-DFFA-4FA3-9017-CFA33053C04B}" srcId="{CB7E812C-C682-4BC4-8FAA-0F04A09352E0}" destId="{E8569FB3-B388-4274-9140-5934AB4FEEBC}" srcOrd="2" destOrd="0" parTransId="{EBC05CC2-A397-4241-A92C-36589A61CFA8}" sibTransId="{7F1CD871-900D-4932-9DC8-B3CC321CDD0C}"/>
    <dgm:cxn modelId="{A9625359-DD67-4156-A3F8-5C917F8E8B4E}" type="presOf" srcId="{4465C478-46EC-4000-986B-A8845EE38142}" destId="{2A73506E-2CEE-4CCD-9C09-6F0BCA3FAEF6}" srcOrd="1" destOrd="0" presId="urn:microsoft.com/office/officeart/2005/8/layout/hierarchy2"/>
    <dgm:cxn modelId="{D525164A-FC41-4C36-9D5C-6AAEC12CCF62}" type="presOf" srcId="{ABD616D0-AB83-43A3-96F9-7FC90A89ADCE}" destId="{5AFC7A77-BFB9-451C-9431-9523B9770B05}" srcOrd="1" destOrd="0" presId="urn:microsoft.com/office/officeart/2005/8/layout/hierarchy2"/>
    <dgm:cxn modelId="{CBEBBEAC-2B4B-477F-8AD9-FE8FF6F0E12C}" srcId="{AC7295E7-0566-4832-BAFE-64A8584F4FDE}" destId="{CB7E812C-C682-4BC4-8FAA-0F04A09352E0}" srcOrd="1" destOrd="0" parTransId="{77BF92E9-D69B-4139-8A4A-8C68B18C9395}" sibTransId="{F4E90DDE-AFCE-4851-98A2-2B874B55BC1F}"/>
    <dgm:cxn modelId="{47B547EF-1114-4F28-8E62-A0FB7DB8C674}" type="presOf" srcId="{CE0CCCE0-49D9-4979-ABE4-4003529F194E}" destId="{33F13361-A98E-4BBF-9D26-211E3C96FA18}" srcOrd="0" destOrd="0" presId="urn:microsoft.com/office/officeart/2005/8/layout/hierarchy2"/>
    <dgm:cxn modelId="{8496F282-BC52-4A7E-989B-48D63519DA32}" type="presOf" srcId="{8F476519-7A14-4EFB-995F-65B0CA3712E4}" destId="{228877BC-56F6-421F-8AA4-48B9F7E34591}" srcOrd="1" destOrd="0" presId="urn:microsoft.com/office/officeart/2005/8/layout/hierarchy2"/>
    <dgm:cxn modelId="{12F32F42-505D-45F4-A6A7-0C9C1F84F83A}" type="presParOf" srcId="{EC7D6D84-0CEC-4E51-AF11-24C7FCAFA51F}" destId="{9598BDD5-F060-4878-B96D-0E85B317D6CF}" srcOrd="0" destOrd="0" presId="urn:microsoft.com/office/officeart/2005/8/layout/hierarchy2"/>
    <dgm:cxn modelId="{A3AA04ED-7035-4170-B62D-2056071C7D3B}" type="presParOf" srcId="{9598BDD5-F060-4878-B96D-0E85B317D6CF}" destId="{075D59B4-1FCD-4BD1-AB26-17FC3E4B2BB2}" srcOrd="0" destOrd="0" presId="urn:microsoft.com/office/officeart/2005/8/layout/hierarchy2"/>
    <dgm:cxn modelId="{A144D0EE-CB2E-4056-8D68-269923F71F90}" type="presParOf" srcId="{9598BDD5-F060-4878-B96D-0E85B317D6CF}" destId="{413FD1F7-D174-4EB5-9C18-701543EDFC2F}" srcOrd="1" destOrd="0" presId="urn:microsoft.com/office/officeart/2005/8/layout/hierarchy2"/>
    <dgm:cxn modelId="{514B32A4-0E4B-40D6-9C62-F72E5ACFF84B}" type="presParOf" srcId="{413FD1F7-D174-4EB5-9C18-701543EDFC2F}" destId="{33F13361-A98E-4BBF-9D26-211E3C96FA18}" srcOrd="0" destOrd="0" presId="urn:microsoft.com/office/officeart/2005/8/layout/hierarchy2"/>
    <dgm:cxn modelId="{AD0B30F9-205B-4726-BA36-DDF56FBA8E32}" type="presParOf" srcId="{33F13361-A98E-4BBF-9D26-211E3C96FA18}" destId="{D272CFF3-B816-4B32-8DDD-2631EB5A679D}" srcOrd="0" destOrd="0" presId="urn:microsoft.com/office/officeart/2005/8/layout/hierarchy2"/>
    <dgm:cxn modelId="{E6220EDC-B3FB-4392-B518-73A6D0CB5776}" type="presParOf" srcId="{413FD1F7-D174-4EB5-9C18-701543EDFC2F}" destId="{D2608E03-F06B-4EE5-A064-64E77E46D32B}" srcOrd="1" destOrd="0" presId="urn:microsoft.com/office/officeart/2005/8/layout/hierarchy2"/>
    <dgm:cxn modelId="{EED092C6-C24B-44B6-84F3-999CB96527E2}" type="presParOf" srcId="{D2608E03-F06B-4EE5-A064-64E77E46D32B}" destId="{D9624912-333C-4D43-88FB-4932CCC7BFF4}" srcOrd="0" destOrd="0" presId="urn:microsoft.com/office/officeart/2005/8/layout/hierarchy2"/>
    <dgm:cxn modelId="{72093475-6A03-4439-8A0E-3B1208B9E781}" type="presParOf" srcId="{D2608E03-F06B-4EE5-A064-64E77E46D32B}" destId="{E6EA8D5A-9F61-4D48-8485-71C064754B32}" srcOrd="1" destOrd="0" presId="urn:microsoft.com/office/officeart/2005/8/layout/hierarchy2"/>
    <dgm:cxn modelId="{E2973F63-82C7-44D4-89E2-12D36B96FE69}" type="presParOf" srcId="{E6EA8D5A-9F61-4D48-8485-71C064754B32}" destId="{27395EA5-C7BA-4A92-B41B-61E8403101C2}" srcOrd="0" destOrd="0" presId="urn:microsoft.com/office/officeart/2005/8/layout/hierarchy2"/>
    <dgm:cxn modelId="{3CF76FA4-A330-48CF-88C8-9E23A3127D16}" type="presParOf" srcId="{27395EA5-C7BA-4A92-B41B-61E8403101C2}" destId="{2A73506E-2CEE-4CCD-9C09-6F0BCA3FAEF6}" srcOrd="0" destOrd="0" presId="urn:microsoft.com/office/officeart/2005/8/layout/hierarchy2"/>
    <dgm:cxn modelId="{0AC677D9-BDB7-4FDD-B771-D5DCE75AC221}" type="presParOf" srcId="{E6EA8D5A-9F61-4D48-8485-71C064754B32}" destId="{6D6EB570-9D3E-4123-BB51-F74BC8E3F29B}" srcOrd="1" destOrd="0" presId="urn:microsoft.com/office/officeart/2005/8/layout/hierarchy2"/>
    <dgm:cxn modelId="{E312EC3B-D363-425C-9AC7-997077860288}" type="presParOf" srcId="{6D6EB570-9D3E-4123-BB51-F74BC8E3F29B}" destId="{B7826526-C62B-4A57-97BF-1360C94027A4}" srcOrd="0" destOrd="0" presId="urn:microsoft.com/office/officeart/2005/8/layout/hierarchy2"/>
    <dgm:cxn modelId="{2FFABE86-CBE6-4075-9B71-BC9733D30535}" type="presParOf" srcId="{6D6EB570-9D3E-4123-BB51-F74BC8E3F29B}" destId="{38980417-7FF0-443F-B4D8-B7E49537F13A}" srcOrd="1" destOrd="0" presId="urn:microsoft.com/office/officeart/2005/8/layout/hierarchy2"/>
    <dgm:cxn modelId="{EE6786AC-CB2E-482C-A5A8-F4A0AC0803A4}" type="presParOf" srcId="{E6EA8D5A-9F61-4D48-8485-71C064754B32}" destId="{A0E09DE9-53A4-4301-9357-0446128B633C}" srcOrd="2" destOrd="0" presId="urn:microsoft.com/office/officeart/2005/8/layout/hierarchy2"/>
    <dgm:cxn modelId="{42A3F20F-8B09-4CE9-95AC-2D92A531E350}" type="presParOf" srcId="{A0E09DE9-53A4-4301-9357-0446128B633C}" destId="{F9D5B1F1-B0D8-405B-9279-5F8AFEC64D12}" srcOrd="0" destOrd="0" presId="urn:microsoft.com/office/officeart/2005/8/layout/hierarchy2"/>
    <dgm:cxn modelId="{DD6AC2D0-BA94-4AAC-AD6B-5F40B1A88160}" type="presParOf" srcId="{E6EA8D5A-9F61-4D48-8485-71C064754B32}" destId="{70D7C8B0-49BD-43B7-A033-3471069ECAEC}" srcOrd="3" destOrd="0" presId="urn:microsoft.com/office/officeart/2005/8/layout/hierarchy2"/>
    <dgm:cxn modelId="{FB9F528E-9B3C-48FE-9541-2A7165127029}" type="presParOf" srcId="{70D7C8B0-49BD-43B7-A033-3471069ECAEC}" destId="{B1B30551-C254-44CE-B06D-F2ABCE8A0BEF}" srcOrd="0" destOrd="0" presId="urn:microsoft.com/office/officeart/2005/8/layout/hierarchy2"/>
    <dgm:cxn modelId="{C4108D64-6373-43D5-9A98-DEB0C2E74E3D}" type="presParOf" srcId="{70D7C8B0-49BD-43B7-A033-3471069ECAEC}" destId="{C6B15564-E3F3-4F0D-BC03-35A765458B99}" srcOrd="1" destOrd="0" presId="urn:microsoft.com/office/officeart/2005/8/layout/hierarchy2"/>
    <dgm:cxn modelId="{A13F21E0-2665-4C59-A970-2829E9AF9973}" type="presParOf" srcId="{413FD1F7-D174-4EB5-9C18-701543EDFC2F}" destId="{AE985D48-5BDF-440B-B34E-6C8E5EC4252B}" srcOrd="2" destOrd="0" presId="urn:microsoft.com/office/officeart/2005/8/layout/hierarchy2"/>
    <dgm:cxn modelId="{8262995C-B1F2-4A46-B1E3-83969C0242D4}" type="presParOf" srcId="{AE985D48-5BDF-440B-B34E-6C8E5EC4252B}" destId="{FBCDFFE6-5BE8-418B-A2A3-458C5C96C4AE}" srcOrd="0" destOrd="0" presId="urn:microsoft.com/office/officeart/2005/8/layout/hierarchy2"/>
    <dgm:cxn modelId="{31C47112-193D-4167-9E7E-CFD6928E51E7}" type="presParOf" srcId="{413FD1F7-D174-4EB5-9C18-701543EDFC2F}" destId="{05953C5E-DECB-4FC0-8A25-8E9F7D7BD2B0}" srcOrd="3" destOrd="0" presId="urn:microsoft.com/office/officeart/2005/8/layout/hierarchy2"/>
    <dgm:cxn modelId="{1F5B1FBC-FCD0-4491-8FA6-A709A85A0071}" type="presParOf" srcId="{05953C5E-DECB-4FC0-8A25-8E9F7D7BD2B0}" destId="{D237496C-8B06-4750-8D84-B4BAC4EF81E3}" srcOrd="0" destOrd="0" presId="urn:microsoft.com/office/officeart/2005/8/layout/hierarchy2"/>
    <dgm:cxn modelId="{5302A101-4299-469F-85DF-A8833CBB7100}" type="presParOf" srcId="{05953C5E-DECB-4FC0-8A25-8E9F7D7BD2B0}" destId="{2310605B-1B7B-4E0E-8283-863794B80FA7}" srcOrd="1" destOrd="0" presId="urn:microsoft.com/office/officeart/2005/8/layout/hierarchy2"/>
    <dgm:cxn modelId="{E0F05C19-1E4C-4D6E-B44D-395148BC4675}" type="presParOf" srcId="{2310605B-1B7B-4E0E-8283-863794B80FA7}" destId="{BEF16E03-96F0-43FC-8B57-8C8ABC628F71}" srcOrd="0" destOrd="0" presId="urn:microsoft.com/office/officeart/2005/8/layout/hierarchy2"/>
    <dgm:cxn modelId="{424906E4-DAE9-4CB2-8E66-965E954DA737}" type="presParOf" srcId="{BEF16E03-96F0-43FC-8B57-8C8ABC628F71}" destId="{93FE674B-4515-4C7D-9B84-969A83A0E73B}" srcOrd="0" destOrd="0" presId="urn:microsoft.com/office/officeart/2005/8/layout/hierarchy2"/>
    <dgm:cxn modelId="{CAEB9CE7-44FC-4352-ACC2-4C124E8289AF}" type="presParOf" srcId="{2310605B-1B7B-4E0E-8283-863794B80FA7}" destId="{302C0212-497F-4451-98CF-9476FD3648AC}" srcOrd="1" destOrd="0" presId="urn:microsoft.com/office/officeart/2005/8/layout/hierarchy2"/>
    <dgm:cxn modelId="{55D7ABDB-5084-460A-B77D-2B6D55ACEBF4}" type="presParOf" srcId="{302C0212-497F-4451-98CF-9476FD3648AC}" destId="{2EFFC09E-8011-4A63-8B47-AD1A25A296F4}" srcOrd="0" destOrd="0" presId="urn:microsoft.com/office/officeart/2005/8/layout/hierarchy2"/>
    <dgm:cxn modelId="{D9D81F32-2CF8-46A0-A29A-6F1789EDEFF9}" type="presParOf" srcId="{302C0212-497F-4451-98CF-9476FD3648AC}" destId="{310A02AA-3430-43A6-B907-C82621342EAE}" srcOrd="1" destOrd="0" presId="urn:microsoft.com/office/officeart/2005/8/layout/hierarchy2"/>
    <dgm:cxn modelId="{2BDE8D4A-2AEA-40D1-95ED-A0ABAAF7571C}" type="presParOf" srcId="{2310605B-1B7B-4E0E-8283-863794B80FA7}" destId="{60784155-85C5-4392-A579-7BA79991DCAB}" srcOrd="2" destOrd="0" presId="urn:microsoft.com/office/officeart/2005/8/layout/hierarchy2"/>
    <dgm:cxn modelId="{FB911366-D28B-4B56-976B-DC01443F122D}" type="presParOf" srcId="{60784155-85C5-4392-A579-7BA79991DCAB}" destId="{EE7C2696-6CC6-4705-95E8-866A7F301EE8}" srcOrd="0" destOrd="0" presId="urn:microsoft.com/office/officeart/2005/8/layout/hierarchy2"/>
    <dgm:cxn modelId="{93741BAA-CFDB-46DA-BBF3-25A5E22D4269}" type="presParOf" srcId="{2310605B-1B7B-4E0E-8283-863794B80FA7}" destId="{118BF9A0-7E84-4AF1-9CE6-52ED114AEC41}" srcOrd="3" destOrd="0" presId="urn:microsoft.com/office/officeart/2005/8/layout/hierarchy2"/>
    <dgm:cxn modelId="{6B02A93F-461A-4E0B-8FE7-039DDDB6BEA1}" type="presParOf" srcId="{118BF9A0-7E84-4AF1-9CE6-52ED114AEC41}" destId="{BB7B0772-11CF-4877-9266-B9779D49703A}" srcOrd="0" destOrd="0" presId="urn:microsoft.com/office/officeart/2005/8/layout/hierarchy2"/>
    <dgm:cxn modelId="{70A49D31-A740-455E-BC20-3EC472FED18F}" type="presParOf" srcId="{118BF9A0-7E84-4AF1-9CE6-52ED114AEC41}" destId="{48E58E3B-6F95-4760-B57D-B83E7E262F0B}" srcOrd="1" destOrd="0" presId="urn:microsoft.com/office/officeart/2005/8/layout/hierarchy2"/>
    <dgm:cxn modelId="{71B43EF5-5883-47D7-967F-A174AE10CD04}" type="presParOf" srcId="{2310605B-1B7B-4E0E-8283-863794B80FA7}" destId="{737F076F-9F30-4840-898F-338AF57C6B7C}" srcOrd="4" destOrd="0" presId="urn:microsoft.com/office/officeart/2005/8/layout/hierarchy2"/>
    <dgm:cxn modelId="{6F31C47D-091D-49D2-8EEB-E1FA477AD523}" type="presParOf" srcId="{737F076F-9F30-4840-898F-338AF57C6B7C}" destId="{2BF07818-28AB-4D58-AF13-042F1B4C6100}" srcOrd="0" destOrd="0" presId="urn:microsoft.com/office/officeart/2005/8/layout/hierarchy2"/>
    <dgm:cxn modelId="{F27DED45-91A0-4779-B351-0FA66F07E751}" type="presParOf" srcId="{2310605B-1B7B-4E0E-8283-863794B80FA7}" destId="{4C712CA9-3B66-41AE-AF39-D36620F2CC08}" srcOrd="5" destOrd="0" presId="urn:microsoft.com/office/officeart/2005/8/layout/hierarchy2"/>
    <dgm:cxn modelId="{AE017FE3-3E0A-4BBB-A994-0F2BD5634060}" type="presParOf" srcId="{4C712CA9-3B66-41AE-AF39-D36620F2CC08}" destId="{2885D231-5138-47E8-AF9A-A0EC82BB370D}" srcOrd="0" destOrd="0" presId="urn:microsoft.com/office/officeart/2005/8/layout/hierarchy2"/>
    <dgm:cxn modelId="{C90FD41D-88FA-4F5A-81EF-FEEFC2A2FA9B}" type="presParOf" srcId="{4C712CA9-3B66-41AE-AF39-D36620F2CC08}" destId="{2ACCE1A3-EFD3-456A-9D6D-A78CF7661F51}" srcOrd="1" destOrd="0" presId="urn:microsoft.com/office/officeart/2005/8/layout/hierarchy2"/>
    <dgm:cxn modelId="{9DEAA100-C75F-4678-9747-9EA26EF902F5}" type="presParOf" srcId="{413FD1F7-D174-4EB5-9C18-701543EDFC2F}" destId="{0308C1E3-F94E-45BB-9EEA-0081739DFA6E}" srcOrd="4" destOrd="0" presId="urn:microsoft.com/office/officeart/2005/8/layout/hierarchy2"/>
    <dgm:cxn modelId="{7133A515-AD2F-4F36-9CE1-15185C7573E3}" type="presParOf" srcId="{0308C1E3-F94E-45BB-9EEA-0081739DFA6E}" destId="{228877BC-56F6-421F-8AA4-48B9F7E34591}" srcOrd="0" destOrd="0" presId="urn:microsoft.com/office/officeart/2005/8/layout/hierarchy2"/>
    <dgm:cxn modelId="{2CE80796-6FF9-42BC-980B-AFB21D27F4BD}" type="presParOf" srcId="{413FD1F7-D174-4EB5-9C18-701543EDFC2F}" destId="{11EFED68-87BE-4A4D-8D5D-D013A4AB1C8C}" srcOrd="5" destOrd="0" presId="urn:microsoft.com/office/officeart/2005/8/layout/hierarchy2"/>
    <dgm:cxn modelId="{02109E9F-0FB1-433F-932D-5F77D108B0F9}" type="presParOf" srcId="{11EFED68-87BE-4A4D-8D5D-D013A4AB1C8C}" destId="{876C72F1-A45D-470B-B4A8-47659E27ABDC}" srcOrd="0" destOrd="0" presId="urn:microsoft.com/office/officeart/2005/8/layout/hierarchy2"/>
    <dgm:cxn modelId="{D91E5D3F-9E94-4B12-8C23-CCFE806B7797}" type="presParOf" srcId="{11EFED68-87BE-4A4D-8D5D-D013A4AB1C8C}" destId="{715489C8-4500-4DC5-9A0B-EA7F2D53C726}" srcOrd="1" destOrd="0" presId="urn:microsoft.com/office/officeart/2005/8/layout/hierarchy2"/>
    <dgm:cxn modelId="{74129CE6-0121-4A9F-BB93-61CB52519AE1}" type="presParOf" srcId="{413FD1F7-D174-4EB5-9C18-701543EDFC2F}" destId="{E2C1880E-1101-4F00-8B0D-76804FF9B973}" srcOrd="6" destOrd="0" presId="urn:microsoft.com/office/officeart/2005/8/layout/hierarchy2"/>
    <dgm:cxn modelId="{55CE3718-E5F4-44DC-866C-8375D25FE628}" type="presParOf" srcId="{E2C1880E-1101-4F00-8B0D-76804FF9B973}" destId="{5AFC7A77-BFB9-451C-9431-9523B9770B05}" srcOrd="0" destOrd="0" presId="urn:microsoft.com/office/officeart/2005/8/layout/hierarchy2"/>
    <dgm:cxn modelId="{DC559492-71E7-415B-835D-087EDA760287}" type="presParOf" srcId="{413FD1F7-D174-4EB5-9C18-701543EDFC2F}" destId="{C5D4DAAD-0F21-4062-B1F3-FD191555EEBF}" srcOrd="7" destOrd="0" presId="urn:microsoft.com/office/officeart/2005/8/layout/hierarchy2"/>
    <dgm:cxn modelId="{960939A7-E182-42E5-8C20-E5DDC3105D1A}" type="presParOf" srcId="{C5D4DAAD-0F21-4062-B1F3-FD191555EEBF}" destId="{A6F57907-A0A3-4D09-8C01-21DF13FA2A17}" srcOrd="0" destOrd="0" presId="urn:microsoft.com/office/officeart/2005/8/layout/hierarchy2"/>
    <dgm:cxn modelId="{1045DFB4-E110-4DED-9B0C-C1785B160370}" type="presParOf" srcId="{C5D4DAAD-0F21-4062-B1F3-FD191555EEBF}" destId="{70ED00C8-4481-412C-984B-2285242A2417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55BCC-50CE-4502-BE43-622B2347149C}" type="datetimeFigureOut">
              <a:rPr lang="en-US" smtClean="0"/>
              <a:t>10/25/2009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2479C-B454-4F11-A653-F00E82099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49302-F43E-4629-B256-36E1A93789FA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9C3D2-5742-4E2D-BDF7-44A0C1A1E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C3D2-5742-4E2D-BDF7-44A0C1A1E0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9D6E-0E08-476A-850F-C2FC1712E236}" type="datetime1">
              <a:rPr lang="en-US" smtClean="0"/>
              <a:t>10/25/2009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CB1A-AEA0-47DC-B75C-1723979D4837}" type="datetime1">
              <a:rPr lang="en-US" smtClean="0"/>
              <a:t>10/25/2009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F3A5-3335-403D-A002-C5D30A8ADD27}" type="datetime1">
              <a:rPr lang="en-US" smtClean="0"/>
              <a:t>10/25/2009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5FC-5A81-455E-8D81-540B860A3EE8}" type="datetime1">
              <a:rPr lang="en-US" smtClean="0"/>
              <a:t>10/25/2009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084B-5292-4232-9FB3-C5D93778C5E4}" type="datetime1">
              <a:rPr lang="en-US" smtClean="0"/>
              <a:t>10/25/2009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B080-E765-45C3-9B01-F1578F276877}" type="datetime1">
              <a:rPr lang="en-US" smtClean="0"/>
              <a:t>10/25/2009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081A-9B7E-4180-90AB-402A0D9594BE}" type="datetime1">
              <a:rPr lang="en-US" smtClean="0"/>
              <a:t>10/25/2009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F1C5-AB12-4931-BDCA-2A213BA2C494}" type="datetime1">
              <a:rPr lang="en-US" smtClean="0"/>
              <a:t>10/25/2009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4205-FC7D-4E0A-8E33-4315BC498C52}" type="datetime1">
              <a:rPr lang="en-US" smtClean="0"/>
              <a:t>10/25/2009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CC96-5189-425A-85B3-71139964934D}" type="datetime1">
              <a:rPr lang="en-US" smtClean="0"/>
              <a:t>10/25/2009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5BAD-B82B-4B21-AD7B-3CD699717FED}" type="datetime1">
              <a:rPr lang="en-US" smtClean="0"/>
              <a:t>10/25/2009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E865-F13C-4BC1-ABE2-A403A09EE2E0}" type="datetime1">
              <a:rPr lang="en-US" smtClean="0"/>
              <a:t>10/25/2009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סיגל - בטיחות בבניה - פיגומים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CC0E-BF19-4A5A-98D3-EEA5C4F0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5562600" cy="685800"/>
          </a:xfrm>
        </p:spPr>
        <p:txBody>
          <a:bodyPr>
            <a:noAutofit/>
          </a:bodyPr>
          <a:lstStyle/>
          <a:p>
            <a:r>
              <a:rPr lang="he-IL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פיגומים עפ"י תקן 1139</a:t>
            </a:r>
            <a:endParaRPr lang="en-US" b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305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 smtClean="0"/>
              <a:t>חובת התקנים פיגומים</a:t>
            </a:r>
            <a:r>
              <a:rPr lang="he-IL" dirty="0" smtClean="0"/>
              <a:t>:</a:t>
            </a:r>
          </a:p>
          <a:p>
            <a:pPr algn="r" rtl="1"/>
            <a:r>
              <a:rPr lang="he-IL" sz="1600" dirty="0" smtClean="0"/>
              <a:t>אם לא ניתן לבצע עבודות בביטחון מעל הקרקע או על משטח עבודה יציב ובטוח, יש להתקין פיגום מתאים ובכמות מספקת. חובת ההתקנה חלה על מבצע הבנייה.</a:t>
            </a:r>
          </a:p>
          <a:p>
            <a:pPr algn="r" rtl="1"/>
            <a:r>
              <a:rPr lang="he-IL" sz="1600" dirty="0" smtClean="0"/>
              <a:t>מטרה: למנוע התמוטטות או נפילת אדם או חפץ.</a:t>
            </a:r>
          </a:p>
          <a:p>
            <a:pPr algn="r" rtl="1"/>
            <a:r>
              <a:rPr lang="he-IL" dirty="0" smtClean="0"/>
              <a:t>השגחת בונה מקצועי לפיגומים:</a:t>
            </a:r>
          </a:p>
          <a:p>
            <a:pPr algn="r" rtl="1"/>
            <a:r>
              <a:rPr lang="he-IL" b="1" u="sng" dirty="0" smtClean="0"/>
              <a:t>לא יותקן או יפורק פיגום שגובהו עולה על 6 מטר ללא השגחה של בונה מקצועי לפיגומים</a:t>
            </a:r>
            <a:r>
              <a:rPr lang="he-IL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he-IL" dirty="0" smtClean="0"/>
              <a:t>מבצע הבנייה אחראי לכך שיספק חומרים לפיגום מאיכות טובה ובכמות מספקת.</a:t>
            </a:r>
          </a:p>
          <a:p>
            <a:pPr algn="r" rtl="1">
              <a:buFont typeface="Arial" pitchFamily="34" charset="0"/>
              <a:buChar char="•"/>
            </a:pPr>
            <a:r>
              <a:rPr lang="he-IL" dirty="0" smtClean="0"/>
              <a:t>פירוק הפיגום יבוצע מלמעלה למטה ללא השארת חלקים לא מחוזקים ויורחקו כל האנשים מסביבת הפירוק למעט המפרקים.</a:t>
            </a:r>
          </a:p>
          <a:p>
            <a:pPr algn="r" rtl="1">
              <a:buFont typeface="Arial" pitchFamily="34" charset="0"/>
              <a:buChar char="•"/>
            </a:pPr>
            <a:r>
              <a:rPr lang="he-IL" dirty="0" smtClean="0"/>
              <a:t>אין להתקין מתקן הרמה על פיגום אלא אם הפיגום חוזק לכך והותקנה מחיצה או אמצעי אחר למניעת פגיעה בפיגום או באדם שעל הפיגום.</a:t>
            </a:r>
          </a:p>
          <a:p>
            <a:pPr algn="r" rtl="1">
              <a:buFont typeface="Arial" pitchFamily="34" charset="0"/>
              <a:buChar char="•"/>
            </a:pPr>
            <a:r>
              <a:rPr lang="he-IL" dirty="0" smtClean="0"/>
              <a:t>אין להחזיק על הפיגום חומרים עד כדי עומס יתר.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u="sng" dirty="0" smtClean="0"/>
              <a:t>מרחק פיגום מקיר:</a:t>
            </a:r>
          </a:p>
          <a:p>
            <a:pPr algn="r" rtl="1"/>
            <a:r>
              <a:rPr lang="he-IL" dirty="0" smtClean="0"/>
              <a:t>הרווח בין פיגום שאינו תלוי ובין קיר לא יעלה על </a:t>
            </a:r>
            <a:r>
              <a:rPr lang="he-IL" dirty="0" err="1" smtClean="0"/>
              <a:t>– 3</a:t>
            </a:r>
            <a:r>
              <a:rPr lang="he-IL" dirty="0" smtClean="0"/>
              <a:t>0 ס"מ.</a:t>
            </a:r>
          </a:p>
          <a:p>
            <a:pPr algn="r" rtl="1"/>
            <a:r>
              <a:rPr lang="he-IL" dirty="0" smtClean="0"/>
              <a:t>אם העבודה תבוצע בישיבה המרחק יהיה בין 25-30 ס"מ.</a:t>
            </a:r>
          </a:p>
          <a:p>
            <a:pPr algn="r" rtl="1"/>
            <a:r>
              <a:rPr lang="he-IL" dirty="0" smtClean="0"/>
              <a:t>אם המרווח יהיה גדול יותר </a:t>
            </a:r>
            <a:r>
              <a:rPr lang="he-IL" dirty="0" err="1" smtClean="0"/>
              <a:t>– י</a:t>
            </a:r>
            <a:r>
              <a:rPr lang="he-IL" dirty="0" smtClean="0"/>
              <a:t>ש להתקין גידור </a:t>
            </a:r>
            <a:r>
              <a:rPr lang="he-IL" dirty="0" err="1" smtClean="0"/>
              <a:t>– א</a:t>
            </a:r>
            <a:r>
              <a:rPr lang="he-IL" dirty="0" smtClean="0"/>
              <a:t>זן יד, תיכון ורגל מצד הקיר/ הפנימי.</a:t>
            </a:r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05600" y="274638"/>
            <a:ext cx="1981200" cy="715962"/>
          </a:xfrm>
        </p:spPr>
        <p:txBody>
          <a:bodyPr>
            <a:normAutofit/>
          </a:bodyPr>
          <a:lstStyle/>
          <a:p>
            <a:r>
              <a:rPr lang="he-IL" sz="2400" b="1" u="sng" dirty="0" smtClean="0"/>
              <a:t>פיגום שלוח</a:t>
            </a:r>
            <a:endParaRPr lang="en-US" sz="24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00600" y="990601"/>
            <a:ext cx="3886200" cy="1828799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sz="1600" dirty="0" smtClean="0"/>
              <a:t>הפיגום יהיה מעוגן ונסמך כראוי בקצהו בתוך המבנה.</a:t>
            </a:r>
          </a:p>
          <a:p>
            <a:pPr algn="r" rtl="1"/>
            <a:r>
              <a:rPr lang="he-IL" sz="1600" dirty="0" smtClean="0"/>
              <a:t>האורך והחתך יבטיחו יציבות לפיגום.</a:t>
            </a:r>
          </a:p>
          <a:p>
            <a:pPr algn="r" rtl="1"/>
            <a:r>
              <a:rPr lang="he-IL" sz="1600" dirty="0" smtClean="0"/>
              <a:t>הוא נסמך על חלקים יציבים של הבניין.</a:t>
            </a:r>
          </a:p>
          <a:p>
            <a:pPr algn="r" rtl="1"/>
            <a:r>
              <a:rPr lang="he-IL" sz="1600" dirty="0" smtClean="0"/>
              <a:t>יהיה מחובר כראוי.</a:t>
            </a:r>
          </a:p>
          <a:p>
            <a:pPr algn="r" rtl="1"/>
            <a:r>
              <a:rPr lang="he-IL" sz="1600" dirty="0" smtClean="0"/>
              <a:t>יהיה נסמך על שני סמכים או שעובר את הקיר ומחוזק היטב בקצהו השני.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199"/>
            <a:ext cx="4724400" cy="365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95600"/>
            <a:ext cx="414169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3810000"/>
            <a:ext cx="43434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he-IL" sz="1600" dirty="0" smtClean="0"/>
              <a:t>פיגום שילוח, פרופיל מעץ/פלדה שיוצא מתוך המבנה בחלק הפנימי –תומכת ותומכת נגד התהפכות.</a:t>
            </a:r>
          </a:p>
          <a:p>
            <a:pPr algn="r" rtl="1"/>
            <a:r>
              <a:rPr lang="he-IL" sz="1600" u="sng" dirty="0" smtClean="0"/>
              <a:t>חבק</a:t>
            </a:r>
            <a:r>
              <a:rPr lang="he-IL" sz="1600" dirty="0" smtClean="0"/>
              <a:t> </a:t>
            </a:r>
            <a:r>
              <a:rPr lang="he-IL" sz="1600" dirty="0" err="1" smtClean="0"/>
              <a:t>– קידוח</a:t>
            </a:r>
            <a:r>
              <a:rPr lang="he-IL" sz="1600" dirty="0" smtClean="0"/>
              <a:t> </a:t>
            </a:r>
            <a:r>
              <a:rPr lang="he-IL" sz="1600" dirty="0" err="1" smtClean="0"/>
              <a:t>בריצפה</a:t>
            </a:r>
            <a:r>
              <a:rPr lang="he-IL" sz="1600" dirty="0" smtClean="0"/>
              <a:t> ואבטחת הסמוכה.</a:t>
            </a:r>
          </a:p>
          <a:p>
            <a:pPr algn="r" rtl="1"/>
            <a:r>
              <a:rPr lang="he-IL" sz="1600" dirty="0" smtClean="0"/>
              <a:t>סמוכה שבולטת מעל 180 ס"מ חייבת תכנון מהנדס </a:t>
            </a:r>
            <a:r>
              <a:rPr lang="he-IL" sz="1600" dirty="0" err="1" smtClean="0"/>
              <a:t>– ת</a:t>
            </a:r>
            <a:r>
              <a:rPr lang="he-IL" sz="1600" dirty="0" smtClean="0"/>
              <a:t>לוי בסוג העץ, למפעמים גם מעל 100 ס"מ.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895601"/>
            <a:ext cx="2709816" cy="173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34200" y="152400"/>
            <a:ext cx="1828800" cy="563562"/>
          </a:xfrm>
        </p:spPr>
        <p:txBody>
          <a:bodyPr>
            <a:normAutofit/>
          </a:bodyPr>
          <a:lstStyle/>
          <a:p>
            <a:r>
              <a:rPr lang="he-IL" sz="2400" b="1" u="sng" dirty="0" smtClean="0"/>
              <a:t>פיגום זיזי</a:t>
            </a:r>
            <a:endParaRPr lang="en-US" sz="24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8200" y="685800"/>
            <a:ext cx="4114800" cy="1295399"/>
          </a:xfrm>
        </p:spPr>
        <p:txBody>
          <a:bodyPr>
            <a:normAutofit/>
          </a:bodyPr>
          <a:lstStyle/>
          <a:p>
            <a:pPr algn="r" rtl="1"/>
            <a:r>
              <a:rPr lang="he-IL" sz="1600" dirty="0" smtClean="0"/>
              <a:t>ישמש לעומס שימושי של 100 ק"ג למ"ר של הרצפה לכל היותר.</a:t>
            </a:r>
          </a:p>
          <a:p>
            <a:pPr algn="r" rtl="1"/>
            <a:r>
              <a:rPr lang="he-IL" sz="1600" dirty="0" smtClean="0"/>
              <a:t>הזיזים יהיו עשויים ממתכת ומעוגנים היטב בחלק יציב של המבנה.</a:t>
            </a:r>
          </a:p>
          <a:p>
            <a:pPr algn="r" rtl="1"/>
            <a:endParaRPr lang="en-US" sz="1600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572000" y="20574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פיגום זיזי מיוחד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"/>
            <a:ext cx="3657600" cy="237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990600" y="2514600"/>
            <a:ext cx="54102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מבצע הבנייה אחראי לכך שפיגום זיזי מיוחד יבוצע על פי תכנון.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5486400" y="4343400"/>
            <a:ext cx="26670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פיגום חמורי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276600"/>
            <a:ext cx="3143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5000" y="4876800"/>
            <a:ext cx="5486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he-IL" sz="1600" dirty="0" smtClean="0"/>
              <a:t>גובה רצפת הפיגום לא תעלה על 2 מטר מעל המשטח שמונח עליו הפיגום, לא יוצב מעל פיגום אחר.</a:t>
            </a:r>
          </a:p>
          <a:p>
            <a:pPr algn="r" rtl="1"/>
            <a:r>
              <a:rPr lang="he-IL" sz="1600" dirty="0" smtClean="0"/>
              <a:t>יוצב על משטח יציב, ישר, נקי, מהודק ושלא יחדרו סמוכותיו לקרקע.</a:t>
            </a:r>
            <a:endParaRPr lang="en-US" sz="1600" dirty="0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77000" y="457200"/>
            <a:ext cx="2209800" cy="457200"/>
          </a:xfrm>
        </p:spPr>
        <p:txBody>
          <a:bodyPr>
            <a:normAutofit/>
          </a:bodyPr>
          <a:lstStyle/>
          <a:p>
            <a:r>
              <a:rPr lang="he-IL" sz="2400" b="1" u="sng" dirty="0" smtClean="0"/>
              <a:t>פיגום תלוי</a:t>
            </a:r>
            <a:endParaRPr lang="en-US" sz="24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10000" y="990601"/>
            <a:ext cx="4876800" cy="1981199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he-IL" sz="1600" dirty="0" smtClean="0"/>
              <a:t>לא ישתמשו בפיגום תלוי עם כננת ידנית לעומס שימושי העולה על 100 ק"ג למ"ר של רצפה.</a:t>
            </a:r>
          </a:p>
          <a:p>
            <a:pPr algn="r" rtl="1"/>
            <a:r>
              <a:rPr lang="he-IL" sz="1600" dirty="0" smtClean="0"/>
              <a:t>שלוחותיו מותקנות כך שיהיה מרחק אם העבודה מבוצעת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בעמידה </a:t>
            </a:r>
            <a:r>
              <a:rPr lang="he-IL" sz="1600" dirty="0" err="1" smtClean="0"/>
              <a:t>– 1</a:t>
            </a:r>
            <a:r>
              <a:rPr lang="he-IL" sz="1600" dirty="0" smtClean="0"/>
              <a:t>0 ס"מ מהקיר ובישיבה 30 ס"מ מהקיר.</a:t>
            </a:r>
          </a:p>
          <a:p>
            <a:pPr algn="r" rtl="1"/>
            <a:r>
              <a:rPr lang="he-IL" sz="1600" dirty="0" smtClean="0"/>
              <a:t> רוחב רצפה של 65 ס"מ לפחות.</a:t>
            </a:r>
          </a:p>
          <a:p>
            <a:pPr algn="r" rtl="1"/>
            <a:r>
              <a:rPr lang="he-IL" sz="1600" dirty="0" smtClean="0"/>
              <a:t>הכבלים יהיו בעלי מקדם בטחון של 10 לפחות.</a:t>
            </a:r>
          </a:p>
          <a:p>
            <a:pPr algn="r" rtl="1"/>
            <a:r>
              <a:rPr lang="he-IL" sz="1600" dirty="0" smtClean="0"/>
              <a:t>הכבלים יהיו עם </a:t>
            </a:r>
            <a:r>
              <a:rPr lang="he-IL" sz="1600" u="sng" dirty="0" smtClean="0"/>
              <a:t>שני ליפופים </a:t>
            </a:r>
            <a:r>
              <a:rPr lang="he-IL" sz="1600" dirty="0" smtClean="0"/>
              <a:t>לביטחון כאשר רצפת הפיגום תהיה בנקודה הנמוכה ביותר.</a:t>
            </a:r>
          </a:p>
          <a:p>
            <a:pPr algn="r" rtl="1"/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3143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657600" y="3505200"/>
            <a:ext cx="5181600" cy="21335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מבצע הבנייה </a:t>
            </a: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אחראי לכך שיקבל את אישרו: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היצרן לדגם ותעודת</a:t>
            </a:r>
            <a:r>
              <a:rPr kumimoji="0" lang="he-IL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רישום בפנקס דגמי הפיגומים מאת מפקח עבודה ראשי.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1500" dirty="0" smtClean="0"/>
              <a:t>אחראי שהפיגום לא יועתק ממקום למקום באתר אלא על פי תכנון.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he-IL" sz="1500" dirty="0" smtClean="0"/>
          </a:p>
          <a:p>
            <a:pPr marL="342900" indent="-342900" algn="r" rtl="1">
              <a:spcBef>
                <a:spcPct val="20000"/>
              </a:spcBef>
              <a:defRPr/>
            </a:pPr>
            <a:r>
              <a:rPr lang="he-IL" sz="1600" u="sng" dirty="0" smtClean="0"/>
              <a:t>מנהל העבודה </a:t>
            </a:r>
            <a:r>
              <a:rPr lang="he-IL" sz="1500" dirty="0" smtClean="0"/>
              <a:t>אחראי לכך שההעתקה תתבצע בהתאם לתכנית.</a:t>
            </a:r>
            <a:endParaRPr lang="en-US" sz="1500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1600" u="sng" baseline="0" dirty="0" smtClean="0"/>
              <a:t>בודק מוסמך</a:t>
            </a:r>
            <a:r>
              <a:rPr lang="he-IL" sz="1600" baseline="0" dirty="0" smtClean="0"/>
              <a:t>:</a:t>
            </a:r>
            <a:r>
              <a:rPr lang="he-IL" sz="1600" dirty="0" smtClean="0"/>
              <a:t> </a:t>
            </a:r>
            <a:r>
              <a:rPr lang="he-IL" sz="1500" baseline="0" dirty="0" smtClean="0"/>
              <a:t>פיגום</a:t>
            </a:r>
            <a:r>
              <a:rPr lang="he-IL" sz="1500" dirty="0" smtClean="0"/>
              <a:t> ממוכן חייב בבדיקה תקופתית כל 6 חודשים.</a:t>
            </a: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715000" y="3048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פיגום ממוכן-אחריות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3143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4800600"/>
            <a:ext cx="3048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 smtClean="0"/>
              <a:t>פיגומים ממוכנים</a:t>
            </a:r>
          </a:p>
          <a:p>
            <a:pPr algn="r" rtl="1"/>
            <a:r>
              <a:rPr lang="he-IL" sz="1400" dirty="0" smtClean="0"/>
              <a:t>מימין </a:t>
            </a:r>
            <a:r>
              <a:rPr lang="he-IL" sz="1400" dirty="0" err="1" smtClean="0"/>
              <a:t>– מ</a:t>
            </a:r>
            <a:r>
              <a:rPr lang="he-IL" sz="1400" dirty="0" smtClean="0"/>
              <a:t>טפס על תורן אחד</a:t>
            </a:r>
          </a:p>
          <a:p>
            <a:pPr algn="r" rtl="1"/>
            <a:r>
              <a:rPr lang="he-IL" sz="1400" dirty="0" smtClean="0"/>
              <a:t>משמאל </a:t>
            </a:r>
            <a:r>
              <a:rPr lang="he-IL" sz="1400" dirty="0" err="1" smtClean="0"/>
              <a:t>– מ</a:t>
            </a:r>
            <a:r>
              <a:rPr lang="he-IL" sz="1400" dirty="0" smtClean="0"/>
              <a:t>טפס על שני תרנים.</a:t>
            </a:r>
            <a:endParaRPr lang="en-US" sz="1400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86600" y="228600"/>
            <a:ext cx="1600200" cy="808038"/>
          </a:xfrm>
        </p:spPr>
        <p:txBody>
          <a:bodyPr>
            <a:normAutofit/>
          </a:bodyPr>
          <a:lstStyle/>
          <a:p>
            <a:r>
              <a:rPr lang="he-IL" sz="2400" b="1" u="sng" dirty="0" smtClean="0"/>
              <a:t>פיגום עצמאי</a:t>
            </a:r>
            <a:endParaRPr lang="en-US" sz="24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62400" y="1066800"/>
            <a:ext cx="4876800" cy="160020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he-IL" sz="1600" dirty="0" smtClean="0"/>
              <a:t>ביסוס הפיגום יונח על קרקע מיושרת, מהודקת, יציבה ומנוקזת.</a:t>
            </a:r>
          </a:p>
          <a:p>
            <a:pPr algn="r" rtl="1"/>
            <a:r>
              <a:rPr lang="he-IL" sz="1600" dirty="0" smtClean="0"/>
              <a:t>יבוצעו קשירות אנכיות, אופקיות ואלכסוניות לאבטחת יציבותו.</a:t>
            </a:r>
          </a:p>
          <a:p>
            <a:pPr algn="r" rtl="1"/>
            <a:r>
              <a:rPr lang="he-IL" sz="1600" dirty="0" smtClean="0"/>
              <a:t>הפיגום יחובר לתשתית להבטחת שיווי משקל ויציבות.</a:t>
            </a:r>
          </a:p>
          <a:p>
            <a:pPr algn="r" rtl="1"/>
            <a:r>
              <a:rPr lang="he-IL" sz="1600" dirty="0" smtClean="0"/>
              <a:t>גובה הפיגום הנמצא </a:t>
            </a:r>
          </a:p>
          <a:p>
            <a:pPr lvl="1" algn="r" rtl="1"/>
            <a:r>
              <a:rPr lang="he-IL" sz="1400" dirty="0" smtClean="0"/>
              <a:t>במקום סגור לא יעלה על מידת בסיסו הקטנה כפול 4.</a:t>
            </a:r>
          </a:p>
          <a:p>
            <a:pPr lvl="1" algn="r" rtl="1"/>
            <a:r>
              <a:rPr lang="he-IL" sz="1400" dirty="0" smtClean="0"/>
              <a:t>במקום פתוח לא יעלה על מידת בסיסו הקטנה כפול 3.</a:t>
            </a:r>
          </a:p>
          <a:p>
            <a:pPr algn="r" rtl="1"/>
            <a:r>
              <a:rPr lang="he-IL" sz="1600" dirty="0" smtClean="0"/>
              <a:t>העלייה למשטח העבודה תבוצע באמצעות סולמות או מדרגות.</a:t>
            </a:r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3143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667000"/>
            <a:ext cx="8458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u="sng" dirty="0" smtClean="0"/>
              <a:t>בפיגום עצמאי נייד</a:t>
            </a:r>
            <a:r>
              <a:rPr lang="he-IL" sz="1600" dirty="0" smtClean="0"/>
              <a:t>:</a:t>
            </a:r>
          </a:p>
          <a:p>
            <a:pPr algn="r" rtl="1"/>
            <a:r>
              <a:rPr lang="he-IL" sz="1600" dirty="0" smtClean="0"/>
              <a:t>השטח שעליו יועמד הפיגום יהיה מאוזן, מצופה בטון, אספלט, ריצוף או מהודק היטב למניעת שקיעת גלגליו.</a:t>
            </a:r>
          </a:p>
          <a:p>
            <a:pPr algn="r" rtl="1"/>
            <a:r>
              <a:rPr lang="he-IL" sz="1600" dirty="0" smtClean="0"/>
              <a:t>יובטח על ידי התקן מפני תזוזה ממקומו (מעצור על הגלגלים).</a:t>
            </a:r>
          </a:p>
          <a:p>
            <a:pPr algn="r" rtl="1"/>
            <a:r>
              <a:rPr lang="he-IL" sz="1600" dirty="0" smtClean="0"/>
              <a:t>במידה ומוסיפים תוספת גובה לפיגום, מעגנים את תוספת הפיגום </a:t>
            </a:r>
            <a:r>
              <a:rPr lang="he-IL" sz="1600" dirty="0" err="1" smtClean="0"/>
              <a:t>לריצפה</a:t>
            </a:r>
            <a:r>
              <a:rPr lang="he-IL" sz="1600" dirty="0" smtClean="0"/>
              <a:t> מ-4 הפינות (בדומה לאוהל)- חייב אישור מהנדס לחישוב עומסים, וחישוב הגובה נמדד מהבסיס החדש.</a:t>
            </a:r>
          </a:p>
          <a:p>
            <a:pPr algn="ctr" rtl="1"/>
            <a:r>
              <a:rPr lang="he-IL" sz="1600" b="1" u="sng" dirty="0" smtClean="0"/>
              <a:t>אין להעתיקו ממקום למקום כאשר נמצאים עליו עובדים </a:t>
            </a:r>
            <a:r>
              <a:rPr lang="he-IL" sz="1600" b="1" u="sng" dirty="0" err="1" smtClean="0"/>
              <a:t>– ל</a:t>
            </a:r>
            <a:r>
              <a:rPr lang="he-IL" sz="1600" b="1" u="sng" dirty="0" smtClean="0"/>
              <a:t>גבי כל הפיגומים העצמאיים</a:t>
            </a:r>
            <a:r>
              <a:rPr lang="he-IL" sz="16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343400"/>
            <a:ext cx="861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u="sng" dirty="0" smtClean="0"/>
              <a:t>בפיגום עצמאי נייד ממוכן:</a:t>
            </a:r>
          </a:p>
          <a:p>
            <a:pPr algn="r" rtl="1"/>
            <a:r>
              <a:rPr lang="he-IL" sz="1600" b="1" u="sng" dirty="0" smtClean="0"/>
              <a:t>משמש כבמת הרמה (בדומה לעגורן צריח, מעלית ואביזרי הרמה נדרשת בדיקה תקופתית כל 6 חודשים.</a:t>
            </a:r>
            <a:r>
              <a:rPr lang="en-US" sz="1600" b="1" u="sng" dirty="0" smtClean="0"/>
              <a:t/>
            </a:r>
            <a:br>
              <a:rPr lang="en-US" sz="1600" b="1" u="sng" dirty="0" smtClean="0"/>
            </a:br>
            <a:endParaRPr lang="he-IL" sz="1600" b="1" u="sng" dirty="0" smtClean="0"/>
          </a:p>
          <a:p>
            <a:pPr algn="r" rtl="1"/>
            <a:r>
              <a:rPr lang="he-IL" sz="1500" dirty="0" smtClean="0"/>
              <a:t>השטח עליו יועמד בדומה לפיגום הלא ממוכן.</a:t>
            </a:r>
          </a:p>
          <a:p>
            <a:pPr algn="r" rtl="1"/>
            <a:r>
              <a:rPr lang="he-IL" sz="1500" dirty="0" smtClean="0"/>
              <a:t>יובטח כנגד תזוזה, ואיזונו של משטח העבודה בכל שלבי העבודה.</a:t>
            </a:r>
          </a:p>
          <a:p>
            <a:pPr algn="r" rtl="1"/>
            <a:r>
              <a:rPr lang="he-IL" sz="1500" dirty="0" smtClean="0"/>
              <a:t>מצויד במערכת מקבילה למערכת ההרמה אשר מבטיחה עצירה משטח העבודה במקרה של תקלה במערכת ההרמה.</a:t>
            </a:r>
          </a:p>
          <a:p>
            <a:pPr algn="r" rtl="1"/>
            <a:r>
              <a:rPr lang="he-IL" sz="1500" dirty="0" smtClean="0"/>
              <a:t>השליטה בהרמה / בהורדה </a:t>
            </a:r>
            <a:r>
              <a:rPr lang="he-IL" sz="1500" dirty="0" err="1" smtClean="0"/>
              <a:t>תיהיה</a:t>
            </a:r>
            <a:r>
              <a:rPr lang="he-IL" sz="1500" dirty="0" smtClean="0"/>
              <a:t> בידי האדם שנמצא על משטח העבודה.</a:t>
            </a:r>
          </a:p>
          <a:p>
            <a:pPr algn="r" rtl="1"/>
            <a:r>
              <a:rPr lang="he-IL" sz="1500" dirty="0" smtClean="0"/>
              <a:t>משטח העבודה יהיה מבודד חשמלית מהמערכת המרימה.</a:t>
            </a:r>
          </a:p>
          <a:p>
            <a:pPr algn="r" rtl="1"/>
            <a:r>
              <a:rPr lang="he-IL" sz="1500" dirty="0" smtClean="0"/>
              <a:t>עפ"י סעיף 75 </a:t>
            </a:r>
            <a:r>
              <a:rPr lang="he-IL" sz="1500" dirty="0" err="1" smtClean="0"/>
              <a:t>לפב"ט</a:t>
            </a:r>
            <a:r>
              <a:rPr lang="he-IL" sz="1500" dirty="0" smtClean="0"/>
              <a:t> </a:t>
            </a:r>
            <a:r>
              <a:rPr lang="he-IL" sz="1500" dirty="0" err="1" smtClean="0"/>
              <a:t>– אביזרי</a:t>
            </a:r>
            <a:r>
              <a:rPr lang="he-IL" sz="1500" dirty="0" smtClean="0"/>
              <a:t> הרמה </a:t>
            </a:r>
            <a:r>
              <a:rPr lang="he-IL" sz="1500" dirty="0" err="1" smtClean="0"/>
              <a:t>– ה</a:t>
            </a:r>
            <a:r>
              <a:rPr lang="he-IL" sz="1500" dirty="0" smtClean="0"/>
              <a:t>עובד חייב להיות קשור עם רתמות מלאות לעבודה בגובה/צמ"א</a:t>
            </a:r>
            <a:endParaRPr lang="en-US" sz="15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52800" y="304800"/>
            <a:ext cx="19050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e-IL" sz="2400" b="1" u="sng" dirty="0" smtClean="0"/>
              <a:t>גידור</a:t>
            </a:r>
            <a:endParaRPr lang="en-US" sz="2400" b="1" u="sng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066800"/>
            <a:ext cx="5410200" cy="418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4572000"/>
            <a:ext cx="85344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 smtClean="0"/>
              <a:t>גידור עפ"י תקנים:</a:t>
            </a:r>
          </a:p>
          <a:p>
            <a:pPr algn="r" rtl="1"/>
            <a:r>
              <a:rPr lang="he-IL" sz="1400" dirty="0" smtClean="0"/>
              <a:t>1142 </a:t>
            </a:r>
            <a:r>
              <a:rPr lang="he-IL" sz="1400" dirty="0" err="1" smtClean="0"/>
              <a:t>– מ</a:t>
            </a:r>
            <a:r>
              <a:rPr lang="he-IL" sz="1400" dirty="0" smtClean="0"/>
              <a:t>עקות בתוך מבנה</a:t>
            </a:r>
          </a:p>
          <a:p>
            <a:pPr algn="r" rtl="1"/>
            <a:r>
              <a:rPr lang="he-IL" sz="1400" dirty="0" smtClean="0"/>
              <a:t>2142 </a:t>
            </a:r>
            <a:r>
              <a:rPr lang="he-IL" sz="1400" dirty="0" err="1" smtClean="0"/>
              <a:t>– מ</a:t>
            </a:r>
            <a:r>
              <a:rPr lang="he-IL" sz="1400" dirty="0" smtClean="0"/>
              <a:t>עקות מחוץ למבנה</a:t>
            </a:r>
            <a:endParaRPr lang="en-US" sz="1400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דיאגרמה 7"/>
          <p:cNvGraphicFramePr/>
          <p:nvPr/>
        </p:nvGraphicFramePr>
        <p:xfrm>
          <a:off x="609600" y="304800"/>
          <a:ext cx="8153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2362200" cy="6096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סוגי פיגומים</a:t>
            </a:r>
            <a:endParaRPr lang="en-US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304800" y="152400"/>
          <a:ext cx="2667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דיאגרמה 4"/>
          <p:cNvGraphicFramePr/>
          <p:nvPr/>
        </p:nvGraphicFramePr>
        <p:xfrm>
          <a:off x="2819400" y="30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419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u="sng" dirty="0" smtClean="0"/>
              <a:t>חייבים תכנון מהנדס</a:t>
            </a:r>
          </a:p>
          <a:p>
            <a:pPr algn="r" rtl="1"/>
            <a:r>
              <a:rPr lang="he-IL" u="sng" dirty="0" smtClean="0"/>
              <a:t>פיגום </a:t>
            </a:r>
            <a:r>
              <a:rPr lang="he-IL" u="sng" dirty="0" err="1" smtClean="0"/>
              <a:t>זקפים</a:t>
            </a:r>
            <a:r>
              <a:rPr lang="he-IL" dirty="0" smtClean="0"/>
              <a:t>:</a:t>
            </a:r>
          </a:p>
          <a:p>
            <a:pPr algn="r" rtl="1"/>
            <a:r>
              <a:rPr lang="he-IL" dirty="0" smtClean="0"/>
              <a:t>מעץ שגובהו מעל 18 מטר ופיגום מיוחד.</a:t>
            </a:r>
          </a:p>
          <a:p>
            <a:pPr algn="r" rtl="1"/>
            <a:r>
              <a:rPr lang="he-IL" dirty="0" smtClean="0"/>
              <a:t>מצינורות פלדה שגובהו מעל 50 מטר, מתחת ל- 50 מ' מגיעים חלקים </a:t>
            </a:r>
            <a:r>
              <a:rPr lang="he-IL" dirty="0" err="1" smtClean="0"/>
              <a:t>מודלרים</a:t>
            </a:r>
            <a:r>
              <a:rPr lang="he-IL" dirty="0" smtClean="0"/>
              <a:t> להרכבה.</a:t>
            </a:r>
          </a:p>
          <a:p>
            <a:pPr algn="r" rtl="1"/>
            <a:r>
              <a:rPr lang="he-IL" dirty="0" smtClean="0"/>
              <a:t>צמוד למדרון שהמרחק פחות מ- 50 ס"מ ושיפוע המדרון פחות מ- 2 אופקי ל-1 אנכי, אלא אם המדרון יהיה מסלע או מחוזק בדיפון או </a:t>
            </a:r>
            <a:r>
              <a:rPr lang="he-IL" dirty="0" err="1" smtClean="0"/>
              <a:t>שיגומים</a:t>
            </a:r>
            <a:r>
              <a:rPr lang="he-IL" dirty="0" smtClean="0"/>
              <a:t>.</a:t>
            </a:r>
          </a:p>
          <a:p>
            <a:pPr algn="r" rtl="1"/>
            <a:r>
              <a:rPr lang="he-IL" u="sng" dirty="0" smtClean="0"/>
              <a:t>פיגום זיזי מיוחד</a:t>
            </a:r>
            <a:r>
              <a:rPr lang="he-IL" dirty="0" smtClean="0"/>
              <a:t>.</a:t>
            </a:r>
          </a:p>
          <a:p>
            <a:pPr algn="r" rtl="1"/>
            <a:r>
              <a:rPr lang="he-IL" u="sng" dirty="0" smtClean="0"/>
              <a:t>פיגום ממוכן שיועתק </a:t>
            </a:r>
            <a:r>
              <a:rPr lang="he-IL" dirty="0" smtClean="0"/>
              <a:t>ממקומו באתר.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1600200" cy="685800"/>
          </a:xfrm>
        </p:spPr>
        <p:txBody>
          <a:bodyPr>
            <a:normAutofit/>
          </a:bodyPr>
          <a:lstStyle/>
          <a:p>
            <a:r>
              <a:rPr lang="he-IL" sz="2400" b="1" u="sng" dirty="0" smtClean="0"/>
              <a:t>פיגום </a:t>
            </a:r>
            <a:r>
              <a:rPr lang="he-IL" sz="2400" b="1" u="sng" dirty="0" err="1" smtClean="0"/>
              <a:t>זקפים</a:t>
            </a:r>
            <a:endParaRPr lang="en-US" sz="24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95600" y="838201"/>
            <a:ext cx="5791200" cy="1676399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r" rtl="1"/>
            <a:r>
              <a:rPr lang="he-IL" sz="1600" dirty="0" smtClean="0"/>
              <a:t>מבצע הבנייה אחראי לכך שפיגום </a:t>
            </a:r>
            <a:r>
              <a:rPr lang="he-IL" sz="1600" dirty="0" err="1" smtClean="0"/>
              <a:t>זקפים</a:t>
            </a:r>
            <a:r>
              <a:rPr lang="he-IL" sz="1600" dirty="0" smtClean="0"/>
              <a:t> מעץ שגובהו מעל 18 מטר ופיגום מיוחד יוקמו לפני תכנון.</a:t>
            </a:r>
          </a:p>
          <a:p>
            <a:pPr algn="r" rtl="1"/>
            <a:r>
              <a:rPr lang="he-IL" sz="1600" dirty="0" smtClean="0"/>
              <a:t>ביסוס הפיגום יונח על קרקע מיושרת, מהודקת, יציבה ומנוקזת.</a:t>
            </a:r>
          </a:p>
          <a:p>
            <a:pPr algn="r" rtl="1"/>
            <a:r>
              <a:rPr lang="he-IL" sz="1600" dirty="0" smtClean="0"/>
              <a:t>אם קיים מתקן הרמה על הפיגום, </a:t>
            </a:r>
            <a:r>
              <a:rPr lang="he-IL" sz="1600" dirty="0" err="1" smtClean="0"/>
              <a:t>הזקפים</a:t>
            </a:r>
            <a:r>
              <a:rPr lang="he-IL" sz="1600" dirty="0" smtClean="0"/>
              <a:t> יחוברו לחלק יציב של הבניין.</a:t>
            </a:r>
          </a:p>
          <a:p>
            <a:pPr algn="r" rtl="1"/>
            <a:r>
              <a:rPr lang="he-IL" sz="1600" dirty="0" smtClean="0"/>
              <a:t>רצפת הפיגום תהיה נמוכה ב- 1 מטר מראש </a:t>
            </a:r>
            <a:r>
              <a:rPr lang="he-IL" sz="1600" dirty="0" err="1" smtClean="0"/>
              <a:t>הזקפים</a:t>
            </a:r>
            <a:r>
              <a:rPr lang="he-IL" sz="1600" dirty="0" smtClean="0"/>
              <a:t>.</a:t>
            </a:r>
          </a:p>
          <a:p>
            <a:pPr algn="r" rtl="1"/>
            <a:r>
              <a:rPr lang="he-IL" sz="1600" dirty="0" smtClean="0"/>
              <a:t>פינת רצפת הפיגום תהווה המשכיות של רצפה במעבר ותעבור את הפינה במלוא רוחב הפיגום.</a:t>
            </a:r>
          </a:p>
          <a:p>
            <a:pPr algn="r" rtl="1"/>
            <a:endParaRPr lang="he-IL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2590800" cy="200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048000" y="2743200"/>
            <a:ext cx="5791200" cy="167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5257800" y="2743200"/>
            <a:ext cx="3581400" cy="3657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זקפי הפיגום</a:t>
            </a:r>
            <a:r>
              <a:rPr kumimoji="0" lang="he-IL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יועמדו על </a:t>
            </a:r>
            <a:r>
              <a:rPr kumimoji="0" lang="he-IL" sz="1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אדני</a:t>
            </a:r>
            <a:r>
              <a:rPr kumimoji="0" lang="he-IL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עץ במידות 4.5/20 ס"מ לפחות.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1600" baseline="0" dirty="0" err="1" smtClean="0"/>
              <a:t>הזקפים</a:t>
            </a:r>
            <a:r>
              <a:rPr lang="he-IL" sz="1600" dirty="0" smtClean="0"/>
              <a:t> לרוחב יונחו על אדן אחד.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האדנים</a:t>
            </a:r>
            <a:r>
              <a:rPr kumimoji="0" lang="he-IL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יהיו מאוזנים ויבלטו באורך של 10 ס"מ לפחות מעבר </a:t>
            </a:r>
            <a:r>
              <a:rPr kumimoji="0" lang="he-IL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לזקפים</a:t>
            </a:r>
            <a:r>
              <a:rPr kumimoji="0" lang="he-IL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1600" baseline="0" dirty="0" err="1" smtClean="0"/>
              <a:t>זקפים</a:t>
            </a:r>
            <a:r>
              <a:rPr lang="he-IL" sz="1600" dirty="0" smtClean="0"/>
              <a:t> מצינורות יונחו על גבי תותבים במידות 100/100/5 מ"מ לפחות.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פיגום</a:t>
            </a:r>
            <a:r>
              <a:rPr kumimoji="0" lang="he-IL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שמוקם ליד מדון יהיה המרחק מקצה האדן לשפת המדרון פחות מ- 50 ס"מ ושיפוע המדרון 2 אופקי ל- 1 אנכי, או מדרון סלע מחוזק בדיפון או </a:t>
            </a:r>
            <a:r>
              <a:rPr kumimoji="0" lang="he-IL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שיגומים</a:t>
            </a:r>
            <a:r>
              <a:rPr lang="he-IL" sz="1600" dirty="0" smtClean="0"/>
              <a:t>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אם</a:t>
            </a:r>
            <a:r>
              <a:rPr kumimoji="0" lang="he-IL" sz="1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לא מתקיימים תנאים אלה יש לתכנן את הפיגום ע"י מהנדס.</a:t>
            </a:r>
            <a:endParaRPr kumimoji="0" lang="he-IL" sz="1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4952999" cy="382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24384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0960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362200" cy="808038"/>
          </a:xfrm>
        </p:spPr>
        <p:txBody>
          <a:bodyPr>
            <a:normAutofit/>
          </a:bodyPr>
          <a:lstStyle/>
          <a:p>
            <a:r>
              <a:rPr lang="he-IL" sz="2400" b="1" u="sng" dirty="0" smtClean="0"/>
              <a:t>זקפי הפיגום</a:t>
            </a:r>
            <a:endParaRPr lang="en-US" sz="24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6200" y="914401"/>
            <a:ext cx="4800600" cy="38862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he-IL" sz="1600" dirty="0" smtClean="0"/>
              <a:t>זקפי הפיגום יונחו במאונך או עם הטיה קלה לכיוון המבנה.</a:t>
            </a:r>
          </a:p>
          <a:p>
            <a:pPr algn="r" rtl="1"/>
            <a:r>
              <a:rPr lang="he-IL" sz="1600" dirty="0" smtClean="0"/>
              <a:t>במפגש בין שני פיגומים בפינות או בליטות, יונחו זוג </a:t>
            </a:r>
            <a:r>
              <a:rPr lang="he-IL" sz="1600" dirty="0" err="1" smtClean="0"/>
              <a:t>זקפים</a:t>
            </a:r>
            <a:r>
              <a:rPr lang="he-IL" sz="1600" dirty="0" smtClean="0"/>
              <a:t> נוסף.</a:t>
            </a:r>
          </a:p>
          <a:p>
            <a:pPr algn="r" rtl="1"/>
            <a:r>
              <a:rPr lang="he-IL" sz="1600" dirty="0" err="1" smtClean="0"/>
              <a:t>פיקום</a:t>
            </a:r>
            <a:r>
              <a:rPr lang="he-IL" sz="1600" dirty="0" smtClean="0"/>
              <a:t> </a:t>
            </a:r>
            <a:r>
              <a:rPr lang="he-IL" sz="1600" dirty="0" err="1" smtClean="0"/>
              <a:t>זקפים</a:t>
            </a:r>
            <a:r>
              <a:rPr lang="he-IL" sz="1600" dirty="0" smtClean="0"/>
              <a:t> עשוי מצינורות פלדה שגובהו יותר מ- 20 מטר, זקיפיו יהיו מצינור כפול החל מבסיס הפיגום ועד הגובה פחות 20 מטר.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u="sng" dirty="0" smtClean="0"/>
              <a:t>לדוגמא:</a:t>
            </a:r>
            <a:r>
              <a:rPr lang="he-IL" sz="1600" dirty="0" smtClean="0"/>
              <a:t> פיגום של 30 מ' גובה,</a:t>
            </a:r>
          </a:p>
          <a:p>
            <a:pPr algn="r" rtl="1"/>
            <a:r>
              <a:rPr lang="he-IL" sz="1600" dirty="0" smtClean="0"/>
              <a:t>הזקף העליון יהיה 20 מ' בודד, היתרה/ בחלק התחתון </a:t>
            </a:r>
            <a:r>
              <a:rPr lang="he-IL" sz="1600" dirty="0" err="1" smtClean="0"/>
              <a:t>– ב</a:t>
            </a:r>
            <a:r>
              <a:rPr lang="he-IL" sz="1600" dirty="0" smtClean="0"/>
              <a:t>מקרה זה 10 מ' </a:t>
            </a:r>
            <a:r>
              <a:rPr lang="he-IL" sz="1600" smtClean="0"/>
              <a:t>יהיה זקף + תותב כפול</a:t>
            </a:r>
            <a:r>
              <a:rPr lang="he-IL" sz="1600" dirty="0" smtClean="0"/>
              <a:t>.</a:t>
            </a:r>
          </a:p>
          <a:p>
            <a:pPr algn="r" rtl="1"/>
            <a:r>
              <a:rPr lang="he-IL" sz="1600" dirty="0" err="1" smtClean="0"/>
              <a:t>זקפים</a:t>
            </a:r>
            <a:r>
              <a:rPr lang="he-IL" sz="1600" dirty="0" smtClean="0"/>
              <a:t> כפולים יועמדו על תותבים כפולים מפלדה מרותכים והזקיפים יחוברו בעזרת מצמדות.</a:t>
            </a:r>
          </a:p>
          <a:p>
            <a:pPr algn="r" rtl="1"/>
            <a:r>
              <a:rPr lang="he-IL" sz="1600" dirty="0" smtClean="0"/>
              <a:t>חיבור שני </a:t>
            </a:r>
            <a:r>
              <a:rPr lang="he-IL" sz="1600" dirty="0" err="1" smtClean="0"/>
              <a:t>זקפים</a:t>
            </a:r>
            <a:r>
              <a:rPr lang="he-IL" sz="1600" dirty="0" smtClean="0"/>
              <a:t> יחובר היטב להעברת העומסים צירית ומניעת קריסה וכיפוף.</a:t>
            </a:r>
          </a:p>
          <a:p>
            <a:pPr algn="r" rtl="1"/>
            <a:r>
              <a:rPr lang="he-IL" sz="1600" dirty="0" smtClean="0"/>
              <a:t>חיבור </a:t>
            </a:r>
            <a:r>
              <a:rPr lang="he-IL" sz="1600" dirty="0" err="1" smtClean="0"/>
              <a:t>זקפים</a:t>
            </a:r>
            <a:r>
              <a:rPr lang="he-IL" sz="1600" dirty="0" smtClean="0"/>
              <a:t> מעץ יבוצע בהנחה עץ על עץ אנכית </a:t>
            </a:r>
            <a:r>
              <a:rPr lang="he-IL" sz="1600" dirty="0" err="1" smtClean="0"/>
              <a:t>ויחופו</a:t>
            </a:r>
            <a:r>
              <a:rPr lang="he-IL" sz="1600" dirty="0" smtClean="0"/>
              <a:t> בשני הצדדים בחלקי </a:t>
            </a:r>
            <a:r>
              <a:rPr lang="he-IL" sz="1600" dirty="0" err="1" smtClean="0"/>
              <a:t>זקפים</a:t>
            </a:r>
            <a:r>
              <a:rPr lang="he-IL" sz="1600" dirty="0" smtClean="0"/>
              <a:t> באורך 60 ס"מ לפחות מכל צד של קו המפגש. 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23401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4038600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800600"/>
            <a:ext cx="7620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חישוב שטח לתמחור הפיגום</a:t>
            </a:r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pPr algn="r" rtl="1"/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שטח "המיטה" 2.5 מ' גובה </a:t>
            </a:r>
            <a:r>
              <a:rPr lang="he-IL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מבט</a:t>
            </a:r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פנים 2 מ' = סה"כ 5 מ"ר</a:t>
            </a:r>
          </a:p>
          <a:p>
            <a:pPr algn="r" rtl="1"/>
            <a:r>
              <a:rPr lang="he-IL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מחיר שכירות לפיגום</a:t>
            </a:r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pPr algn="r" rtl="1"/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 מ"ר *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מספר המיטות * 3.5 $/מ"ר </a:t>
            </a:r>
            <a:r>
              <a:rPr lang="he-IL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נכון</a:t>
            </a:r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ל- 10/09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77000" y="274638"/>
            <a:ext cx="2209800" cy="639762"/>
          </a:xfrm>
        </p:spPr>
        <p:txBody>
          <a:bodyPr>
            <a:normAutofit/>
          </a:bodyPr>
          <a:lstStyle/>
          <a:p>
            <a:r>
              <a:rPr lang="he-IL" sz="2800" b="1" u="sng" dirty="0" smtClean="0"/>
              <a:t>סמוכות רוחב</a:t>
            </a:r>
            <a:endParaRPr lang="en-US" sz="28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10000" y="990601"/>
            <a:ext cx="4876800" cy="2057399"/>
          </a:xfrm>
        </p:spPr>
        <p:txBody>
          <a:bodyPr/>
          <a:lstStyle/>
          <a:p>
            <a:pPr algn="r" rtl="1">
              <a:buNone/>
            </a:pPr>
            <a:r>
              <a:rPr lang="he-IL" sz="1800" dirty="0" smtClean="0"/>
              <a:t>המרחק בין סמוכות הרוחב יהיה מותאם לרצפת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e-IL" sz="1800" dirty="0" smtClean="0"/>
              <a:t>פיגום ולעומסים שעלולים להיות מעל לרצפות,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e-IL" sz="1800" dirty="0" smtClean="0"/>
              <a:t>אך המרחק לא יעלה על:</a:t>
            </a:r>
          </a:p>
          <a:p>
            <a:pPr algn="r" rtl="1">
              <a:buNone/>
            </a:pPr>
            <a:r>
              <a:rPr lang="he-IL" sz="1800" dirty="0" smtClean="0"/>
              <a:t>1. 80 ס"מ אם עובי לוחות הרצפה פחות מ- 4 ס"מ.</a:t>
            </a:r>
          </a:p>
          <a:p>
            <a:pPr algn="r" rtl="1">
              <a:buNone/>
            </a:pPr>
            <a:r>
              <a:rPr lang="he-IL" sz="1800" dirty="0" smtClean="0"/>
              <a:t>2. 1 מטר אם עובי לוחות הרצפה בין 4-4.5 ס"מ.</a:t>
            </a:r>
          </a:p>
          <a:p>
            <a:pPr algn="r" rtl="1">
              <a:buNone/>
            </a:pPr>
            <a:r>
              <a:rPr lang="he-IL" sz="1800" dirty="0" smtClean="0"/>
              <a:t>3. 2 מטר אם עובי לוחות הרצפה יותר מ- 4.5 ס"מ.</a:t>
            </a:r>
          </a:p>
          <a:p>
            <a:pPr algn="r" rtl="1"/>
            <a:endParaRPr lang="he-IL" sz="1800" dirty="0" smtClean="0"/>
          </a:p>
          <a:p>
            <a:pPr algn="r" rtl="1"/>
            <a:endParaRPr lang="en-US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838200" y="457200"/>
            <a:ext cx="2209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חיזוק פיגום </a:t>
            </a:r>
            <a:r>
              <a:rPr kumimoji="0" lang="he-IL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זקפים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04800" y="990600"/>
            <a:ext cx="3505200" cy="2057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לפיגום </a:t>
            </a:r>
            <a:r>
              <a:rPr kumimoji="0" lang="he-I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זקפים</a:t>
            </a: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יהיו חיזוקים אלכסוניים בכמות מספיקה לאבטחת יציבותו.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dirty="0" smtClean="0"/>
              <a:t>החיזוקים יותקנו ביחד עם התקדמות התקנות הפיגום.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dirty="0" smtClean="0"/>
              <a:t>החיזוקים יחוברו לפחות לשלושה </a:t>
            </a:r>
            <a:r>
              <a:rPr lang="he-IL" dirty="0" err="1" smtClean="0"/>
              <a:t>זקפים</a:t>
            </a:r>
            <a:r>
              <a:rPr lang="he-IL" dirty="0" smtClean="0"/>
              <a:t> בזווית קרובה ל- 45 מעלות.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dirty="0" smtClean="0"/>
              <a:t>הפיגום מצינורות מתכת ישתמשו בחיזוקים מצינורות מתכת ויחוברו באמצעות מצמדות בלבד.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dirty="0" smtClean="0"/>
              <a:t>הפיגום מעץ ישתמשו בחיזוקים מעץ ויחוברו באמצעות חוטי שיזור </a:t>
            </a:r>
            <a:r>
              <a:rPr lang="he-IL" dirty="0" err="1" smtClean="0"/>
              <a:t>וכו'.</a:t>
            </a:r>
            <a:r>
              <a:rPr lang="he-IL" dirty="0" smtClean="0"/>
              <a:t> </a:t>
            </a:r>
            <a:endParaRPr kumimoji="0" lang="he-I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404308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3048000"/>
            <a:ext cx="424030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5791200"/>
            <a:ext cx="792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19800" y="274638"/>
            <a:ext cx="2667000" cy="563562"/>
          </a:xfrm>
        </p:spPr>
        <p:txBody>
          <a:bodyPr>
            <a:normAutofit/>
          </a:bodyPr>
          <a:lstStyle/>
          <a:p>
            <a:r>
              <a:rPr lang="he-IL" sz="2400" b="1" u="sng" dirty="0" smtClean="0"/>
              <a:t>חיבור פיגום לגוף יציב</a:t>
            </a:r>
            <a:endParaRPr lang="en-US" sz="24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114800" y="762001"/>
            <a:ext cx="4419600" cy="2286000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he-IL" sz="1600" dirty="0" smtClean="0"/>
              <a:t>פיגום </a:t>
            </a:r>
            <a:r>
              <a:rPr lang="he-IL" sz="1600" dirty="0" err="1" smtClean="0"/>
              <a:t>זקפים</a:t>
            </a:r>
            <a:r>
              <a:rPr lang="he-IL" sz="1600" dirty="0" smtClean="0"/>
              <a:t> יחובר למבנה או לגוף יציב אחר.</a:t>
            </a:r>
          </a:p>
          <a:p>
            <a:pPr algn="r" rtl="1"/>
            <a:r>
              <a:rPr lang="he-IL" sz="1600" dirty="0" smtClean="0"/>
              <a:t>כל זקף קרוב למבנה יחובר ויקושר לכל גובהו.</a:t>
            </a:r>
          </a:p>
          <a:p>
            <a:pPr algn="r" rtl="1"/>
            <a:r>
              <a:rPr lang="he-IL" sz="1600" dirty="0" smtClean="0"/>
              <a:t>הקשירות יהיו בשני הכיוונים במרחקים 5 מטר אופקי ו- 6 מטר אנכי לפחות.</a:t>
            </a:r>
          </a:p>
          <a:p>
            <a:pPr algn="r" rtl="1"/>
            <a:r>
              <a:rPr lang="he-IL" sz="1600" dirty="0" smtClean="0"/>
              <a:t>הקשירות בפיגום שגובהו מעל 20 מטר יהיו במרחקים 5 אופקי ו- 4 אנכי לפחות.</a:t>
            </a:r>
          </a:p>
          <a:p>
            <a:pPr algn="r" rtl="1"/>
            <a:r>
              <a:rPr lang="he-IL" sz="1600" dirty="0" smtClean="0"/>
              <a:t>שיטות הקשירה יהיו לתומכות במבנה שמחזקות ולחוצות עם חיבורים במצמדות וצינורות או בעזרת אביזרים מיוחדים אחרים במקרה ולא ניתן לקשור לתומכות.</a:t>
            </a:r>
          </a:p>
          <a:p>
            <a:pPr algn="r" rtl="1"/>
            <a:r>
              <a:rPr lang="he-IL" sz="1600" dirty="0" smtClean="0"/>
              <a:t>בפיגום מעץ יקושר הפיגום בעזרת קרש 5/10 לקרש במבנה המחוזק ומידותיו 5/10.</a:t>
            </a:r>
          </a:p>
          <a:p>
            <a:pPr algn="r" rtl="1"/>
            <a:r>
              <a:rPr lang="he-IL" sz="1600" dirty="0" smtClean="0"/>
              <a:t>לפיגום </a:t>
            </a:r>
            <a:r>
              <a:rPr lang="he-IL" sz="1600" dirty="0" err="1" smtClean="0"/>
              <a:t>זקפים</a:t>
            </a:r>
            <a:r>
              <a:rPr lang="he-IL" sz="1600" dirty="0" smtClean="0"/>
              <a:t> יהיו קשירות לשמירת מרחק הפיגום מהמבנה.</a:t>
            </a:r>
          </a:p>
          <a:p>
            <a:pPr algn="r" rtl="1"/>
            <a:r>
              <a:rPr lang="he-IL" sz="1600" dirty="0" smtClean="0"/>
              <a:t>המרחקים בין שומרי המרחק יהיו 6 מטר אנכי ואופקי.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609600"/>
            <a:ext cx="364863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599"/>
            <a:ext cx="4800600" cy="37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48000"/>
            <a:ext cx="3143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5105400"/>
            <a:ext cx="243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he-IL" sz="1600" dirty="0" smtClean="0"/>
              <a:t>עיגון סמוכה רוחבית לקיר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943600"/>
            <a:ext cx="4267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1600" dirty="0" smtClean="0"/>
              <a:t>לפיגום פלדה, שגובהו עד ומעל 20 מטר.</a:t>
            </a:r>
            <a:endParaRPr lang="en-US" sz="1600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33400"/>
            <a:ext cx="487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" y="3962400"/>
            <a:ext cx="8305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b="1" u="sng" dirty="0" smtClean="0"/>
              <a:t>חיזוק פיגומים דרך פתחים בקיר</a:t>
            </a:r>
          </a:p>
          <a:p>
            <a:pPr algn="ctr" rtl="1"/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0" y="304800"/>
            <a:ext cx="4648200" cy="563562"/>
          </a:xfrm>
        </p:spPr>
        <p:txBody>
          <a:bodyPr>
            <a:normAutofit fontScale="90000"/>
          </a:bodyPr>
          <a:lstStyle/>
          <a:p>
            <a:r>
              <a:rPr lang="he-IL" sz="2400" b="1" u="sng" dirty="0" smtClean="0"/>
              <a:t>פיגום </a:t>
            </a:r>
            <a:r>
              <a:rPr lang="he-IL" sz="2400" b="1" u="sng" dirty="0" err="1" smtClean="0"/>
              <a:t>זקפים</a:t>
            </a:r>
            <a:r>
              <a:rPr lang="he-IL" sz="2400" b="1" u="sng" dirty="0" smtClean="0"/>
              <a:t> מעץ לעומס קל ולעומס בינוני</a:t>
            </a:r>
            <a:endParaRPr lang="en-US" sz="2400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762000"/>
            <a:ext cx="4800600" cy="37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3581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כותרת 1"/>
          <p:cNvSpPr txBox="1">
            <a:spLocks/>
          </p:cNvSpPr>
          <p:nvPr/>
        </p:nvSpPr>
        <p:spPr>
          <a:xfrm>
            <a:off x="609600" y="1600200"/>
            <a:ext cx="2971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פיגום צינורות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0E-BF19-4A5A-98D3-EEA5C4F050F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9624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9600" y="5791200"/>
            <a:ext cx="7620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e-IL" dirty="0" smtClean="0"/>
          </a:p>
          <a:p>
            <a:endParaRPr lang="he-IL" dirty="0" smtClean="0"/>
          </a:p>
          <a:p>
            <a:endParaRPr lang="en-US" dirty="0"/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פיגומים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1288</Words>
  <Application>Microsoft Office PowerPoint</Application>
  <PresentationFormat>‫הצגה על המסך (4:3)</PresentationFormat>
  <Paragraphs>183</Paragraphs>
  <Slides>14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פיגומים עפ"י תקן 1139</vt:lpstr>
      <vt:lpstr>שקופית 2</vt:lpstr>
      <vt:lpstr>סוגי פיגומים</vt:lpstr>
      <vt:lpstr>פיגום זקפים</vt:lpstr>
      <vt:lpstr>זקפי הפיגום</vt:lpstr>
      <vt:lpstr>סמוכות רוחב</vt:lpstr>
      <vt:lpstr>חיבור פיגום לגוף יציב</vt:lpstr>
      <vt:lpstr>שקופית 8</vt:lpstr>
      <vt:lpstr>פיגום זקפים מעץ לעומס קל ולעומס בינוני</vt:lpstr>
      <vt:lpstr>פיגום שלוח</vt:lpstr>
      <vt:lpstr>פיגום זיזי</vt:lpstr>
      <vt:lpstr>פיגום תלוי</vt:lpstr>
      <vt:lpstr>פיגום עצמאי</vt:lpstr>
      <vt:lpstr>גידור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פיגומים</dc:title>
  <dc:creator>Elad</dc:creator>
  <cp:lastModifiedBy>Elad</cp:lastModifiedBy>
  <cp:revision>50</cp:revision>
  <dcterms:created xsi:type="dcterms:W3CDTF">2009-10-21T14:30:05Z</dcterms:created>
  <dcterms:modified xsi:type="dcterms:W3CDTF">2009-10-25T08:37:43Z</dcterms:modified>
</cp:coreProperties>
</file>